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8" r:id="rId4"/>
  </p:sldMasterIdLst>
  <p:sldIdLst>
    <p:sldId id="279" r:id="rId5"/>
    <p:sldId id="258" r:id="rId6"/>
    <p:sldId id="259" r:id="rId7"/>
    <p:sldId id="281" r:id="rId8"/>
    <p:sldId id="284" r:id="rId9"/>
    <p:sldId id="288" r:id="rId10"/>
    <p:sldId id="286" r:id="rId11"/>
    <p:sldId id="275" r:id="rId12"/>
    <p:sldId id="276" r:id="rId13"/>
    <p:sldId id="277" r:id="rId14"/>
    <p:sldId id="287" r:id="rId15"/>
    <p:sldId id="261" r:id="rId16"/>
    <p:sldId id="262" r:id="rId17"/>
    <p:sldId id="263" r:id="rId18"/>
    <p:sldId id="271" r:id="rId19"/>
    <p:sldId id="264" r:id="rId20"/>
    <p:sldId id="285" r:id="rId21"/>
    <p:sldId id="265" r:id="rId22"/>
    <p:sldId id="280" r:id="rId23"/>
    <p:sldId id="267" r:id="rId24"/>
    <p:sldId id="282" r:id="rId25"/>
    <p:sldId id="283" r:id="rId26"/>
    <p:sldId id="289" r:id="rId27"/>
    <p:sldId id="268" r:id="rId28"/>
    <p:sldId id="269" r:id="rId29"/>
    <p:sldId id="27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0AD953-7DFC-4EFB-26B5-BCAD9E5CEB80}" v="256" dt="2026-02-24T05:39:30.429"/>
    <p1510:client id="{A59FFDAC-D4BC-94FB-EB10-A3F9011C433D}" v="402" dt="2026-02-24T07:30:05.495"/>
    <p1510:client id="{AA745B20-BFF2-DB26-1A9F-624F9215A072}" v="1445" dt="2026-02-24T02:46:04.183"/>
    <p1510:client id="{BE424CE2-899F-EFF7-2547-0E6E754F2754}" v="230" dt="2026-02-24T02:10:09.312"/>
    <p1510:client id="{D5016BFF-AB81-F0D7-DFDC-D217DCBF61F8}" v="314" dt="2026-02-24T07:13:28.949"/>
    <p1510:client id="{E9C3FD25-00E4-493C-A52C-F78EBB7D2FD9}" v="278" dt="2026-02-24T07:14:20.7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5/10/relationships/revisionInfo" Target="revisionInfo.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0466C-DFEF-4742-A57F-F827736D869A}"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3EF7930D-FED7-476B-B279-B76A9E5C13AE}">
      <dgm:prSet/>
      <dgm:spPr/>
      <dgm:t>
        <a:bodyPr/>
        <a:lstStyle/>
        <a:p>
          <a:pPr>
            <a:lnSpc>
              <a:spcPct val="100000"/>
            </a:lnSpc>
            <a:defRPr cap="all"/>
          </a:pPr>
          <a:r>
            <a:rPr lang="en-US"/>
            <a:t>Start Game</a:t>
          </a:r>
        </a:p>
      </dgm:t>
    </dgm:pt>
    <dgm:pt modelId="{BD38FFD9-0896-4DE2-9419-9BE2666EF9BC}" type="parTrans" cxnId="{649F2E5D-0C2D-4E1B-8695-0ABC21C54B36}">
      <dgm:prSet/>
      <dgm:spPr/>
      <dgm:t>
        <a:bodyPr/>
        <a:lstStyle/>
        <a:p>
          <a:endParaRPr lang="en-US"/>
        </a:p>
      </dgm:t>
    </dgm:pt>
    <dgm:pt modelId="{2A2E55CF-3700-491F-B8E0-611201F26C91}" type="sibTrans" cxnId="{649F2E5D-0C2D-4E1B-8695-0ABC21C54B36}">
      <dgm:prSet/>
      <dgm:spPr/>
      <dgm:t>
        <a:bodyPr/>
        <a:lstStyle/>
        <a:p>
          <a:endParaRPr lang="en-US"/>
        </a:p>
      </dgm:t>
    </dgm:pt>
    <dgm:pt modelId="{BE77452B-9692-4581-99F7-8D23E10419EF}">
      <dgm:prSet/>
      <dgm:spPr/>
      <dgm:t>
        <a:bodyPr/>
        <a:lstStyle/>
        <a:p>
          <a:pPr>
            <a:lnSpc>
              <a:spcPct val="100000"/>
            </a:lnSpc>
            <a:defRPr cap="all"/>
          </a:pPr>
          <a:r>
            <a:rPr lang="en-US"/>
            <a:t>Adjust Settings</a:t>
          </a:r>
        </a:p>
      </dgm:t>
    </dgm:pt>
    <dgm:pt modelId="{DDF32341-A9CE-4758-A6EC-B32924FDB55F}" type="parTrans" cxnId="{0A319A64-44B1-487F-AF8D-4698BF12A258}">
      <dgm:prSet/>
      <dgm:spPr/>
      <dgm:t>
        <a:bodyPr/>
        <a:lstStyle/>
        <a:p>
          <a:endParaRPr lang="en-US"/>
        </a:p>
      </dgm:t>
    </dgm:pt>
    <dgm:pt modelId="{DB3CAA70-585C-4111-9FB6-7A256A3DD8E1}" type="sibTrans" cxnId="{0A319A64-44B1-487F-AF8D-4698BF12A258}">
      <dgm:prSet/>
      <dgm:spPr/>
      <dgm:t>
        <a:bodyPr/>
        <a:lstStyle/>
        <a:p>
          <a:endParaRPr lang="en-US"/>
        </a:p>
      </dgm:t>
    </dgm:pt>
    <dgm:pt modelId="{445BD1FC-00EB-438E-99D7-851F24D63A1C}">
      <dgm:prSet/>
      <dgm:spPr/>
      <dgm:t>
        <a:bodyPr/>
        <a:lstStyle/>
        <a:p>
          <a:pPr>
            <a:lnSpc>
              <a:spcPct val="100000"/>
            </a:lnSpc>
            <a:defRPr cap="all"/>
          </a:pPr>
          <a:r>
            <a:rPr lang="en-US"/>
            <a:t>Pause Game</a:t>
          </a:r>
        </a:p>
      </dgm:t>
    </dgm:pt>
    <dgm:pt modelId="{C05EB2C2-2BBD-4D8E-B51A-830F2527C217}" type="parTrans" cxnId="{874547F1-4C48-46D4-812B-4FB063B073AB}">
      <dgm:prSet/>
      <dgm:spPr/>
      <dgm:t>
        <a:bodyPr/>
        <a:lstStyle/>
        <a:p>
          <a:endParaRPr lang="en-US"/>
        </a:p>
      </dgm:t>
    </dgm:pt>
    <dgm:pt modelId="{BA713430-9BD1-415E-B2A1-1327D16E553B}" type="sibTrans" cxnId="{874547F1-4C48-46D4-812B-4FB063B073AB}">
      <dgm:prSet/>
      <dgm:spPr/>
      <dgm:t>
        <a:bodyPr/>
        <a:lstStyle/>
        <a:p>
          <a:endParaRPr lang="en-US"/>
        </a:p>
      </dgm:t>
    </dgm:pt>
    <dgm:pt modelId="{482D5E88-216B-45BB-A811-9247E51871CC}">
      <dgm:prSet/>
      <dgm:spPr/>
      <dgm:t>
        <a:bodyPr/>
        <a:lstStyle/>
        <a:p>
          <a:pPr>
            <a:lnSpc>
              <a:spcPct val="100000"/>
            </a:lnSpc>
            <a:defRPr cap="all"/>
          </a:pPr>
          <a:r>
            <a:rPr lang="en-US"/>
            <a:t>Quit Game</a:t>
          </a:r>
        </a:p>
      </dgm:t>
    </dgm:pt>
    <dgm:pt modelId="{9A52CBF0-EE60-43A8-B1FA-8B7FF7F2FF0E}" type="parTrans" cxnId="{7B8FB934-C2A5-46C0-87FB-148C98F9E52D}">
      <dgm:prSet/>
      <dgm:spPr/>
      <dgm:t>
        <a:bodyPr/>
        <a:lstStyle/>
        <a:p>
          <a:endParaRPr lang="en-US"/>
        </a:p>
      </dgm:t>
    </dgm:pt>
    <dgm:pt modelId="{38D2ED02-B80A-46A8-92F9-0BD6BD288202}" type="sibTrans" cxnId="{7B8FB934-C2A5-46C0-87FB-148C98F9E52D}">
      <dgm:prSet/>
      <dgm:spPr/>
      <dgm:t>
        <a:bodyPr/>
        <a:lstStyle/>
        <a:p>
          <a:endParaRPr lang="en-US"/>
        </a:p>
      </dgm:t>
    </dgm:pt>
    <dgm:pt modelId="{38E4F531-4D97-423F-8777-1D7C258137DF}" type="pres">
      <dgm:prSet presAssocID="{7D40466C-DFEF-4742-A57F-F827736D869A}" presName="root" presStyleCnt="0">
        <dgm:presLayoutVars>
          <dgm:dir/>
          <dgm:resizeHandles val="exact"/>
        </dgm:presLayoutVars>
      </dgm:prSet>
      <dgm:spPr/>
    </dgm:pt>
    <dgm:pt modelId="{3FDB7A86-4C26-44B1-8A65-2272640E2C77}" type="pres">
      <dgm:prSet presAssocID="{3EF7930D-FED7-476B-B279-B76A9E5C13AE}" presName="compNode" presStyleCnt="0"/>
      <dgm:spPr/>
    </dgm:pt>
    <dgm:pt modelId="{4FC387B5-BF61-4053-9B0A-8B5CCFB44F26}" type="pres">
      <dgm:prSet presAssocID="{3EF7930D-FED7-476B-B279-B76A9E5C13AE}" presName="iconBgRect" presStyleLbl="bgShp" presStyleIdx="0" presStyleCnt="4"/>
      <dgm:spPr>
        <a:prstGeom prst="round2DiagRect">
          <a:avLst>
            <a:gd name="adj1" fmla="val 29727"/>
            <a:gd name="adj2" fmla="val 0"/>
          </a:avLst>
        </a:prstGeom>
      </dgm:spPr>
    </dgm:pt>
    <dgm:pt modelId="{A2ABE19B-108F-4B42-AF22-5EE50DBC00C4}" type="pres">
      <dgm:prSet presAssocID="{3EF7930D-FED7-476B-B279-B76A9E5C13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24DA87A5-A542-424B-957B-F88B0C6B712D}" type="pres">
      <dgm:prSet presAssocID="{3EF7930D-FED7-476B-B279-B76A9E5C13AE}" presName="spaceRect" presStyleCnt="0"/>
      <dgm:spPr/>
    </dgm:pt>
    <dgm:pt modelId="{257C6E36-3B6C-4F1D-8E1B-F5C2D9B1B997}" type="pres">
      <dgm:prSet presAssocID="{3EF7930D-FED7-476B-B279-B76A9E5C13AE}" presName="textRect" presStyleLbl="revTx" presStyleIdx="0" presStyleCnt="4">
        <dgm:presLayoutVars>
          <dgm:chMax val="1"/>
          <dgm:chPref val="1"/>
        </dgm:presLayoutVars>
      </dgm:prSet>
      <dgm:spPr/>
    </dgm:pt>
    <dgm:pt modelId="{5AE48ABF-DF13-4183-BEDD-9A8637624D0F}" type="pres">
      <dgm:prSet presAssocID="{2A2E55CF-3700-491F-B8E0-611201F26C91}" presName="sibTrans" presStyleCnt="0"/>
      <dgm:spPr/>
    </dgm:pt>
    <dgm:pt modelId="{445C7738-84B9-4466-BCD3-C946BA7EBEBE}" type="pres">
      <dgm:prSet presAssocID="{BE77452B-9692-4581-99F7-8D23E10419EF}" presName="compNode" presStyleCnt="0"/>
      <dgm:spPr/>
    </dgm:pt>
    <dgm:pt modelId="{930F20E9-C81D-4F76-AC58-731B72E6421F}" type="pres">
      <dgm:prSet presAssocID="{BE77452B-9692-4581-99F7-8D23E10419EF}" presName="iconBgRect" presStyleLbl="bgShp" presStyleIdx="1" presStyleCnt="4"/>
      <dgm:spPr>
        <a:prstGeom prst="round2DiagRect">
          <a:avLst>
            <a:gd name="adj1" fmla="val 29727"/>
            <a:gd name="adj2" fmla="val 0"/>
          </a:avLst>
        </a:prstGeom>
      </dgm:spPr>
    </dgm:pt>
    <dgm:pt modelId="{41A5E0B2-9990-47B3-B8C1-1E730A6A4152}" type="pres">
      <dgm:prSet presAssocID="{BE77452B-9692-4581-99F7-8D23E10419E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212B256F-6C45-4B30-8092-57B08B046825}" type="pres">
      <dgm:prSet presAssocID="{BE77452B-9692-4581-99F7-8D23E10419EF}" presName="spaceRect" presStyleCnt="0"/>
      <dgm:spPr/>
    </dgm:pt>
    <dgm:pt modelId="{F54846D8-C75A-4554-A408-FD2ADE0A0D88}" type="pres">
      <dgm:prSet presAssocID="{BE77452B-9692-4581-99F7-8D23E10419EF}" presName="textRect" presStyleLbl="revTx" presStyleIdx="1" presStyleCnt="4">
        <dgm:presLayoutVars>
          <dgm:chMax val="1"/>
          <dgm:chPref val="1"/>
        </dgm:presLayoutVars>
      </dgm:prSet>
      <dgm:spPr/>
    </dgm:pt>
    <dgm:pt modelId="{802CC079-FD2B-42D8-9600-C2CA34F99AF2}" type="pres">
      <dgm:prSet presAssocID="{DB3CAA70-585C-4111-9FB6-7A256A3DD8E1}" presName="sibTrans" presStyleCnt="0"/>
      <dgm:spPr/>
    </dgm:pt>
    <dgm:pt modelId="{4D3D448F-6AD8-43BB-BDD1-38128C4B41E5}" type="pres">
      <dgm:prSet presAssocID="{445BD1FC-00EB-438E-99D7-851F24D63A1C}" presName="compNode" presStyleCnt="0"/>
      <dgm:spPr/>
    </dgm:pt>
    <dgm:pt modelId="{BE7FDF6E-1D22-453D-ADE4-4473F4925219}" type="pres">
      <dgm:prSet presAssocID="{445BD1FC-00EB-438E-99D7-851F24D63A1C}" presName="iconBgRect" presStyleLbl="bgShp" presStyleIdx="2" presStyleCnt="4"/>
      <dgm:spPr>
        <a:prstGeom prst="round2DiagRect">
          <a:avLst>
            <a:gd name="adj1" fmla="val 29727"/>
            <a:gd name="adj2" fmla="val 0"/>
          </a:avLst>
        </a:prstGeom>
      </dgm:spPr>
    </dgm:pt>
    <dgm:pt modelId="{D6EC2A43-AF13-4C91-8FCD-E1E4E6130677}" type="pres">
      <dgm:prSet presAssocID="{445BD1FC-00EB-438E-99D7-851F24D63A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use"/>
        </a:ext>
      </dgm:extLst>
    </dgm:pt>
    <dgm:pt modelId="{104018BA-23F1-4D61-9841-46B92E3CFD27}" type="pres">
      <dgm:prSet presAssocID="{445BD1FC-00EB-438E-99D7-851F24D63A1C}" presName="spaceRect" presStyleCnt="0"/>
      <dgm:spPr/>
    </dgm:pt>
    <dgm:pt modelId="{FE68ED18-07F9-48D5-A869-BC9BF647908A}" type="pres">
      <dgm:prSet presAssocID="{445BD1FC-00EB-438E-99D7-851F24D63A1C}" presName="textRect" presStyleLbl="revTx" presStyleIdx="2" presStyleCnt="4">
        <dgm:presLayoutVars>
          <dgm:chMax val="1"/>
          <dgm:chPref val="1"/>
        </dgm:presLayoutVars>
      </dgm:prSet>
      <dgm:spPr/>
    </dgm:pt>
    <dgm:pt modelId="{7114D1CE-03CB-46F7-878B-8938FF16BEDA}" type="pres">
      <dgm:prSet presAssocID="{BA713430-9BD1-415E-B2A1-1327D16E553B}" presName="sibTrans" presStyleCnt="0"/>
      <dgm:spPr/>
    </dgm:pt>
    <dgm:pt modelId="{2105EE56-2A2A-47CA-AE84-CA7EA98FB179}" type="pres">
      <dgm:prSet presAssocID="{482D5E88-216B-45BB-A811-9247E51871CC}" presName="compNode" presStyleCnt="0"/>
      <dgm:spPr/>
    </dgm:pt>
    <dgm:pt modelId="{F1D4E461-A88E-4FB8-8200-84A42FD4A664}" type="pres">
      <dgm:prSet presAssocID="{482D5E88-216B-45BB-A811-9247E51871CC}" presName="iconBgRect" presStyleLbl="bgShp" presStyleIdx="3" presStyleCnt="4"/>
      <dgm:spPr>
        <a:prstGeom prst="round2DiagRect">
          <a:avLst>
            <a:gd name="adj1" fmla="val 29727"/>
            <a:gd name="adj2" fmla="val 0"/>
          </a:avLst>
        </a:prstGeom>
      </dgm:spPr>
    </dgm:pt>
    <dgm:pt modelId="{353DB4BC-7ACC-40F6-802B-87DDDB27CA02}" type="pres">
      <dgm:prSet presAssocID="{482D5E88-216B-45BB-A811-9247E51871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 sign"/>
        </a:ext>
      </dgm:extLst>
    </dgm:pt>
    <dgm:pt modelId="{D6287CD4-9AAF-45F1-A398-BA417D924CBA}" type="pres">
      <dgm:prSet presAssocID="{482D5E88-216B-45BB-A811-9247E51871CC}" presName="spaceRect" presStyleCnt="0"/>
      <dgm:spPr/>
    </dgm:pt>
    <dgm:pt modelId="{6115A217-9C17-4BC9-9C39-CF558B1C67B9}" type="pres">
      <dgm:prSet presAssocID="{482D5E88-216B-45BB-A811-9247E51871CC}" presName="textRect" presStyleLbl="revTx" presStyleIdx="3" presStyleCnt="4">
        <dgm:presLayoutVars>
          <dgm:chMax val="1"/>
          <dgm:chPref val="1"/>
        </dgm:presLayoutVars>
      </dgm:prSet>
      <dgm:spPr/>
    </dgm:pt>
  </dgm:ptLst>
  <dgm:cxnLst>
    <dgm:cxn modelId="{56341101-D28F-4F5F-8435-6278E90F287E}" type="presOf" srcId="{445BD1FC-00EB-438E-99D7-851F24D63A1C}" destId="{FE68ED18-07F9-48D5-A869-BC9BF647908A}" srcOrd="0" destOrd="0" presId="urn:microsoft.com/office/officeart/2018/5/layout/IconLeafLabelList"/>
    <dgm:cxn modelId="{653EE51E-2F48-4802-B434-3A710B70C3C7}" type="presOf" srcId="{7D40466C-DFEF-4742-A57F-F827736D869A}" destId="{38E4F531-4D97-423F-8777-1D7C258137DF}" srcOrd="0" destOrd="0" presId="urn:microsoft.com/office/officeart/2018/5/layout/IconLeafLabelList"/>
    <dgm:cxn modelId="{01DC8C20-C171-4835-AC5E-992CFF1A5F58}" type="presOf" srcId="{3EF7930D-FED7-476B-B279-B76A9E5C13AE}" destId="{257C6E36-3B6C-4F1D-8E1B-F5C2D9B1B997}" srcOrd="0" destOrd="0" presId="urn:microsoft.com/office/officeart/2018/5/layout/IconLeafLabelList"/>
    <dgm:cxn modelId="{799A392B-4864-4B01-9627-69427616A768}" type="presOf" srcId="{BE77452B-9692-4581-99F7-8D23E10419EF}" destId="{F54846D8-C75A-4554-A408-FD2ADE0A0D88}" srcOrd="0" destOrd="0" presId="urn:microsoft.com/office/officeart/2018/5/layout/IconLeafLabelList"/>
    <dgm:cxn modelId="{7B8FB934-C2A5-46C0-87FB-148C98F9E52D}" srcId="{7D40466C-DFEF-4742-A57F-F827736D869A}" destId="{482D5E88-216B-45BB-A811-9247E51871CC}" srcOrd="3" destOrd="0" parTransId="{9A52CBF0-EE60-43A8-B1FA-8B7FF7F2FF0E}" sibTransId="{38D2ED02-B80A-46A8-92F9-0BD6BD288202}"/>
    <dgm:cxn modelId="{649F2E5D-0C2D-4E1B-8695-0ABC21C54B36}" srcId="{7D40466C-DFEF-4742-A57F-F827736D869A}" destId="{3EF7930D-FED7-476B-B279-B76A9E5C13AE}" srcOrd="0" destOrd="0" parTransId="{BD38FFD9-0896-4DE2-9419-9BE2666EF9BC}" sibTransId="{2A2E55CF-3700-491F-B8E0-611201F26C91}"/>
    <dgm:cxn modelId="{B7185241-CBEC-433E-8FA0-4B41BCA8BEC1}" type="presOf" srcId="{482D5E88-216B-45BB-A811-9247E51871CC}" destId="{6115A217-9C17-4BC9-9C39-CF558B1C67B9}" srcOrd="0" destOrd="0" presId="urn:microsoft.com/office/officeart/2018/5/layout/IconLeafLabelList"/>
    <dgm:cxn modelId="{0A319A64-44B1-487F-AF8D-4698BF12A258}" srcId="{7D40466C-DFEF-4742-A57F-F827736D869A}" destId="{BE77452B-9692-4581-99F7-8D23E10419EF}" srcOrd="1" destOrd="0" parTransId="{DDF32341-A9CE-4758-A6EC-B32924FDB55F}" sibTransId="{DB3CAA70-585C-4111-9FB6-7A256A3DD8E1}"/>
    <dgm:cxn modelId="{874547F1-4C48-46D4-812B-4FB063B073AB}" srcId="{7D40466C-DFEF-4742-A57F-F827736D869A}" destId="{445BD1FC-00EB-438E-99D7-851F24D63A1C}" srcOrd="2" destOrd="0" parTransId="{C05EB2C2-2BBD-4D8E-B51A-830F2527C217}" sibTransId="{BA713430-9BD1-415E-B2A1-1327D16E553B}"/>
    <dgm:cxn modelId="{CC924018-F94E-4DAB-9067-509381EB521B}" type="presParOf" srcId="{38E4F531-4D97-423F-8777-1D7C258137DF}" destId="{3FDB7A86-4C26-44B1-8A65-2272640E2C77}" srcOrd="0" destOrd="0" presId="urn:microsoft.com/office/officeart/2018/5/layout/IconLeafLabelList"/>
    <dgm:cxn modelId="{5CCFC12E-7D0A-479C-8D72-89CFB30C3E4E}" type="presParOf" srcId="{3FDB7A86-4C26-44B1-8A65-2272640E2C77}" destId="{4FC387B5-BF61-4053-9B0A-8B5CCFB44F26}" srcOrd="0" destOrd="0" presId="urn:microsoft.com/office/officeart/2018/5/layout/IconLeafLabelList"/>
    <dgm:cxn modelId="{07FBF598-6176-486E-9293-BABCD572318E}" type="presParOf" srcId="{3FDB7A86-4C26-44B1-8A65-2272640E2C77}" destId="{A2ABE19B-108F-4B42-AF22-5EE50DBC00C4}" srcOrd="1" destOrd="0" presId="urn:microsoft.com/office/officeart/2018/5/layout/IconLeafLabelList"/>
    <dgm:cxn modelId="{07FE15CF-F8D6-44E9-9486-8D46D4453B18}" type="presParOf" srcId="{3FDB7A86-4C26-44B1-8A65-2272640E2C77}" destId="{24DA87A5-A542-424B-957B-F88B0C6B712D}" srcOrd="2" destOrd="0" presId="urn:microsoft.com/office/officeart/2018/5/layout/IconLeafLabelList"/>
    <dgm:cxn modelId="{40C34FB2-9EAB-46DB-9206-6E9734141430}" type="presParOf" srcId="{3FDB7A86-4C26-44B1-8A65-2272640E2C77}" destId="{257C6E36-3B6C-4F1D-8E1B-F5C2D9B1B997}" srcOrd="3" destOrd="0" presId="urn:microsoft.com/office/officeart/2018/5/layout/IconLeafLabelList"/>
    <dgm:cxn modelId="{9706F36A-B00D-49BE-85ED-4668B07ED942}" type="presParOf" srcId="{38E4F531-4D97-423F-8777-1D7C258137DF}" destId="{5AE48ABF-DF13-4183-BEDD-9A8637624D0F}" srcOrd="1" destOrd="0" presId="urn:microsoft.com/office/officeart/2018/5/layout/IconLeafLabelList"/>
    <dgm:cxn modelId="{8100E067-BFF4-4300-8564-DF6DAF53E690}" type="presParOf" srcId="{38E4F531-4D97-423F-8777-1D7C258137DF}" destId="{445C7738-84B9-4466-BCD3-C946BA7EBEBE}" srcOrd="2" destOrd="0" presId="urn:microsoft.com/office/officeart/2018/5/layout/IconLeafLabelList"/>
    <dgm:cxn modelId="{9490F42A-21BD-4A31-91E1-C40B76721497}" type="presParOf" srcId="{445C7738-84B9-4466-BCD3-C946BA7EBEBE}" destId="{930F20E9-C81D-4F76-AC58-731B72E6421F}" srcOrd="0" destOrd="0" presId="urn:microsoft.com/office/officeart/2018/5/layout/IconLeafLabelList"/>
    <dgm:cxn modelId="{4837E66A-92B7-4362-AAEA-446028A5CB7E}" type="presParOf" srcId="{445C7738-84B9-4466-BCD3-C946BA7EBEBE}" destId="{41A5E0B2-9990-47B3-B8C1-1E730A6A4152}" srcOrd="1" destOrd="0" presId="urn:microsoft.com/office/officeart/2018/5/layout/IconLeafLabelList"/>
    <dgm:cxn modelId="{E944E4D7-6DE0-46C5-8BAD-E4CB8AAFB711}" type="presParOf" srcId="{445C7738-84B9-4466-BCD3-C946BA7EBEBE}" destId="{212B256F-6C45-4B30-8092-57B08B046825}" srcOrd="2" destOrd="0" presId="urn:microsoft.com/office/officeart/2018/5/layout/IconLeafLabelList"/>
    <dgm:cxn modelId="{B1C9A781-4149-4EDE-A7CC-C2C0EA6EC634}" type="presParOf" srcId="{445C7738-84B9-4466-BCD3-C946BA7EBEBE}" destId="{F54846D8-C75A-4554-A408-FD2ADE0A0D88}" srcOrd="3" destOrd="0" presId="urn:microsoft.com/office/officeart/2018/5/layout/IconLeafLabelList"/>
    <dgm:cxn modelId="{B12172AD-2396-415A-93CD-853D76D1EF04}" type="presParOf" srcId="{38E4F531-4D97-423F-8777-1D7C258137DF}" destId="{802CC079-FD2B-42D8-9600-C2CA34F99AF2}" srcOrd="3" destOrd="0" presId="urn:microsoft.com/office/officeart/2018/5/layout/IconLeafLabelList"/>
    <dgm:cxn modelId="{791C4E6E-14D6-46F9-8417-55C3BC8A6F29}" type="presParOf" srcId="{38E4F531-4D97-423F-8777-1D7C258137DF}" destId="{4D3D448F-6AD8-43BB-BDD1-38128C4B41E5}" srcOrd="4" destOrd="0" presId="urn:microsoft.com/office/officeart/2018/5/layout/IconLeafLabelList"/>
    <dgm:cxn modelId="{CEF57159-7771-4CEE-A1E0-D102A0FB293D}" type="presParOf" srcId="{4D3D448F-6AD8-43BB-BDD1-38128C4B41E5}" destId="{BE7FDF6E-1D22-453D-ADE4-4473F4925219}" srcOrd="0" destOrd="0" presId="urn:microsoft.com/office/officeart/2018/5/layout/IconLeafLabelList"/>
    <dgm:cxn modelId="{C7D4E596-94FB-4330-9D58-8155EA1673D6}" type="presParOf" srcId="{4D3D448F-6AD8-43BB-BDD1-38128C4B41E5}" destId="{D6EC2A43-AF13-4C91-8FCD-E1E4E6130677}" srcOrd="1" destOrd="0" presId="urn:microsoft.com/office/officeart/2018/5/layout/IconLeafLabelList"/>
    <dgm:cxn modelId="{72F9D018-E658-46E3-8CFA-05D6254524E0}" type="presParOf" srcId="{4D3D448F-6AD8-43BB-BDD1-38128C4B41E5}" destId="{104018BA-23F1-4D61-9841-46B92E3CFD27}" srcOrd="2" destOrd="0" presId="urn:microsoft.com/office/officeart/2018/5/layout/IconLeafLabelList"/>
    <dgm:cxn modelId="{CDC1C622-F2CD-49DF-8A23-7A85B7F1C308}" type="presParOf" srcId="{4D3D448F-6AD8-43BB-BDD1-38128C4B41E5}" destId="{FE68ED18-07F9-48D5-A869-BC9BF647908A}" srcOrd="3" destOrd="0" presId="urn:microsoft.com/office/officeart/2018/5/layout/IconLeafLabelList"/>
    <dgm:cxn modelId="{CBE3EAC2-AFFB-4126-A606-9EA90C521778}" type="presParOf" srcId="{38E4F531-4D97-423F-8777-1D7C258137DF}" destId="{7114D1CE-03CB-46F7-878B-8938FF16BEDA}" srcOrd="5" destOrd="0" presId="urn:microsoft.com/office/officeart/2018/5/layout/IconLeafLabelList"/>
    <dgm:cxn modelId="{E71ED6BF-67F7-4ACC-816A-70AB04315717}" type="presParOf" srcId="{38E4F531-4D97-423F-8777-1D7C258137DF}" destId="{2105EE56-2A2A-47CA-AE84-CA7EA98FB179}" srcOrd="6" destOrd="0" presId="urn:microsoft.com/office/officeart/2018/5/layout/IconLeafLabelList"/>
    <dgm:cxn modelId="{C743D077-5129-42CD-A05D-ADDD4477AAFB}" type="presParOf" srcId="{2105EE56-2A2A-47CA-AE84-CA7EA98FB179}" destId="{F1D4E461-A88E-4FB8-8200-84A42FD4A664}" srcOrd="0" destOrd="0" presId="urn:microsoft.com/office/officeart/2018/5/layout/IconLeafLabelList"/>
    <dgm:cxn modelId="{A6791024-326D-4F40-8361-19642A0F4533}" type="presParOf" srcId="{2105EE56-2A2A-47CA-AE84-CA7EA98FB179}" destId="{353DB4BC-7ACC-40F6-802B-87DDDB27CA02}" srcOrd="1" destOrd="0" presId="urn:microsoft.com/office/officeart/2018/5/layout/IconLeafLabelList"/>
    <dgm:cxn modelId="{644B88C4-5FA1-4789-BFB0-CC22E856E78D}" type="presParOf" srcId="{2105EE56-2A2A-47CA-AE84-CA7EA98FB179}" destId="{D6287CD4-9AAF-45F1-A398-BA417D924CBA}" srcOrd="2" destOrd="0" presId="urn:microsoft.com/office/officeart/2018/5/layout/IconLeafLabelList"/>
    <dgm:cxn modelId="{5B23C7CB-F203-41AA-A731-632564FEC603}" type="presParOf" srcId="{2105EE56-2A2A-47CA-AE84-CA7EA98FB179}" destId="{6115A217-9C17-4BC9-9C39-CF558B1C67B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E5EBE8-5754-4C8C-89A9-D2D3F61F5F4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BEC83C3-665F-4AED-9FB9-D1A60FD9EE16}">
      <dgm:prSet/>
      <dgm:spPr/>
      <dgm:t>
        <a:bodyPr/>
        <a:lstStyle/>
        <a:p>
          <a:pPr>
            <a:lnSpc>
              <a:spcPct val="100000"/>
            </a:lnSpc>
          </a:pPr>
          <a:r>
            <a:rPr lang="en-US"/>
            <a:t>Generating orders</a:t>
          </a:r>
        </a:p>
      </dgm:t>
    </dgm:pt>
    <dgm:pt modelId="{A0D94860-C42A-4B92-BD28-E486DE7B93CF}" type="parTrans" cxnId="{CF0376DF-EA34-4CFF-BBAB-68A0BDFBD272}">
      <dgm:prSet/>
      <dgm:spPr/>
      <dgm:t>
        <a:bodyPr/>
        <a:lstStyle/>
        <a:p>
          <a:endParaRPr lang="en-US"/>
        </a:p>
      </dgm:t>
    </dgm:pt>
    <dgm:pt modelId="{0E2F835D-3E10-4859-8025-37870F8C0F4F}" type="sibTrans" cxnId="{CF0376DF-EA34-4CFF-BBAB-68A0BDFBD272}">
      <dgm:prSet/>
      <dgm:spPr/>
      <dgm:t>
        <a:bodyPr/>
        <a:lstStyle/>
        <a:p>
          <a:endParaRPr lang="en-US"/>
        </a:p>
      </dgm:t>
    </dgm:pt>
    <dgm:pt modelId="{DDEBC1ED-DF21-4D1F-B240-BBBBD70DB9AC}">
      <dgm:prSet/>
      <dgm:spPr/>
      <dgm:t>
        <a:bodyPr/>
        <a:lstStyle/>
        <a:p>
          <a:pPr>
            <a:lnSpc>
              <a:spcPct val="100000"/>
            </a:lnSpc>
          </a:pPr>
          <a:r>
            <a:rPr lang="en-US"/>
            <a:t>Displaying the order animation </a:t>
          </a:r>
        </a:p>
      </dgm:t>
    </dgm:pt>
    <dgm:pt modelId="{7EE7C220-FD5B-4D73-AF3B-523B81AAAA85}" type="parTrans" cxnId="{B82E1E72-E183-4080-887C-3CE8EFF61CE1}">
      <dgm:prSet/>
      <dgm:spPr/>
      <dgm:t>
        <a:bodyPr/>
        <a:lstStyle/>
        <a:p>
          <a:endParaRPr lang="en-US"/>
        </a:p>
      </dgm:t>
    </dgm:pt>
    <dgm:pt modelId="{20BC53F3-A50F-418E-BE2F-40101F479C2C}" type="sibTrans" cxnId="{B82E1E72-E183-4080-887C-3CE8EFF61CE1}">
      <dgm:prSet/>
      <dgm:spPr/>
      <dgm:t>
        <a:bodyPr/>
        <a:lstStyle/>
        <a:p>
          <a:endParaRPr lang="en-US"/>
        </a:p>
      </dgm:t>
    </dgm:pt>
    <dgm:pt modelId="{42E27D37-E1A8-4D02-8B33-CE4E083737BC}">
      <dgm:prSet/>
      <dgm:spPr/>
      <dgm:t>
        <a:bodyPr/>
        <a:lstStyle/>
        <a:p>
          <a:pPr>
            <a:lnSpc>
              <a:spcPct val="100000"/>
            </a:lnSpc>
          </a:pPr>
          <a:r>
            <a:rPr lang="en-US"/>
            <a:t>Processing the order data</a:t>
          </a:r>
        </a:p>
      </dgm:t>
    </dgm:pt>
    <dgm:pt modelId="{AC45A3FB-FE1D-4789-960A-1CA614128EF3}" type="parTrans" cxnId="{A36A9281-5B1F-4095-98D1-FB17BCC38651}">
      <dgm:prSet/>
      <dgm:spPr/>
      <dgm:t>
        <a:bodyPr/>
        <a:lstStyle/>
        <a:p>
          <a:endParaRPr lang="en-US"/>
        </a:p>
      </dgm:t>
    </dgm:pt>
    <dgm:pt modelId="{372E050F-8638-452D-881C-F452C9AA31BF}" type="sibTrans" cxnId="{A36A9281-5B1F-4095-98D1-FB17BCC38651}">
      <dgm:prSet/>
      <dgm:spPr/>
      <dgm:t>
        <a:bodyPr/>
        <a:lstStyle/>
        <a:p>
          <a:endParaRPr lang="en-US"/>
        </a:p>
      </dgm:t>
    </dgm:pt>
    <dgm:pt modelId="{5431CFE9-7A8E-452D-92B2-1CA8A68989A4}" type="pres">
      <dgm:prSet presAssocID="{63E5EBE8-5754-4C8C-89A9-D2D3F61F5F4C}" presName="root" presStyleCnt="0">
        <dgm:presLayoutVars>
          <dgm:dir/>
          <dgm:resizeHandles val="exact"/>
        </dgm:presLayoutVars>
      </dgm:prSet>
      <dgm:spPr/>
    </dgm:pt>
    <dgm:pt modelId="{635DF31B-D99C-4A7B-9364-F454A7CD8791}" type="pres">
      <dgm:prSet presAssocID="{9BEC83C3-665F-4AED-9FB9-D1A60FD9EE16}" presName="compNode" presStyleCnt="0"/>
      <dgm:spPr/>
    </dgm:pt>
    <dgm:pt modelId="{A7982A85-AD7B-46FF-9831-52FA8257270A}" type="pres">
      <dgm:prSet presAssocID="{9BEC83C3-665F-4AED-9FB9-D1A60FD9EE1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3C3AB113-C546-449B-908C-1A686D9D9CA7}" type="pres">
      <dgm:prSet presAssocID="{9BEC83C3-665F-4AED-9FB9-D1A60FD9EE16}" presName="spaceRect" presStyleCnt="0"/>
      <dgm:spPr/>
    </dgm:pt>
    <dgm:pt modelId="{FFDA88E0-3092-4ACA-BD20-451FF13339BE}" type="pres">
      <dgm:prSet presAssocID="{9BEC83C3-665F-4AED-9FB9-D1A60FD9EE16}" presName="textRect" presStyleLbl="revTx" presStyleIdx="0" presStyleCnt="3">
        <dgm:presLayoutVars>
          <dgm:chMax val="1"/>
          <dgm:chPref val="1"/>
        </dgm:presLayoutVars>
      </dgm:prSet>
      <dgm:spPr/>
    </dgm:pt>
    <dgm:pt modelId="{C40E8FD0-70B8-47F5-A7B2-D2F5DBCF2203}" type="pres">
      <dgm:prSet presAssocID="{0E2F835D-3E10-4859-8025-37870F8C0F4F}" presName="sibTrans" presStyleCnt="0"/>
      <dgm:spPr/>
    </dgm:pt>
    <dgm:pt modelId="{5F0530E8-F90B-40D2-BCE7-E7ADF789D5DF}" type="pres">
      <dgm:prSet presAssocID="{DDEBC1ED-DF21-4D1F-B240-BBBBD70DB9AC}" presName="compNode" presStyleCnt="0"/>
      <dgm:spPr/>
    </dgm:pt>
    <dgm:pt modelId="{2BF44172-C7A0-4269-8139-1F6CDA248DB2}" type="pres">
      <dgm:prSet presAssocID="{DDEBC1ED-DF21-4D1F-B240-BBBBD70DB9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ideo camera"/>
        </a:ext>
      </dgm:extLst>
    </dgm:pt>
    <dgm:pt modelId="{520EF259-19AD-4DAC-BA7D-2065A599F396}" type="pres">
      <dgm:prSet presAssocID="{DDEBC1ED-DF21-4D1F-B240-BBBBD70DB9AC}" presName="spaceRect" presStyleCnt="0"/>
      <dgm:spPr/>
    </dgm:pt>
    <dgm:pt modelId="{181BED65-4D73-4ECE-A379-7855C4547711}" type="pres">
      <dgm:prSet presAssocID="{DDEBC1ED-DF21-4D1F-B240-BBBBD70DB9AC}" presName="textRect" presStyleLbl="revTx" presStyleIdx="1" presStyleCnt="3">
        <dgm:presLayoutVars>
          <dgm:chMax val="1"/>
          <dgm:chPref val="1"/>
        </dgm:presLayoutVars>
      </dgm:prSet>
      <dgm:spPr/>
    </dgm:pt>
    <dgm:pt modelId="{A03459DC-49EE-459F-91C5-6B4EBD17FCF8}" type="pres">
      <dgm:prSet presAssocID="{20BC53F3-A50F-418E-BE2F-40101F479C2C}" presName="sibTrans" presStyleCnt="0"/>
      <dgm:spPr/>
    </dgm:pt>
    <dgm:pt modelId="{4817EA55-B213-492D-B59D-AE721FD709E3}" type="pres">
      <dgm:prSet presAssocID="{42E27D37-E1A8-4D02-8B33-CE4E083737BC}" presName="compNode" presStyleCnt="0"/>
      <dgm:spPr/>
    </dgm:pt>
    <dgm:pt modelId="{F874ED03-FF7F-4724-A11C-9CBB3B5E4416}" type="pres">
      <dgm:prSet presAssocID="{42E27D37-E1A8-4D02-8B33-CE4E083737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83F92CE7-3551-4465-B427-31756E9666AC}" type="pres">
      <dgm:prSet presAssocID="{42E27D37-E1A8-4D02-8B33-CE4E083737BC}" presName="spaceRect" presStyleCnt="0"/>
      <dgm:spPr/>
    </dgm:pt>
    <dgm:pt modelId="{28383135-7E40-42CD-AA62-132A97D87ECB}" type="pres">
      <dgm:prSet presAssocID="{42E27D37-E1A8-4D02-8B33-CE4E083737BC}" presName="textRect" presStyleLbl="revTx" presStyleIdx="2" presStyleCnt="3">
        <dgm:presLayoutVars>
          <dgm:chMax val="1"/>
          <dgm:chPref val="1"/>
        </dgm:presLayoutVars>
      </dgm:prSet>
      <dgm:spPr/>
    </dgm:pt>
  </dgm:ptLst>
  <dgm:cxnLst>
    <dgm:cxn modelId="{27EE8543-9BB0-4667-A8C8-B46FC53EAC95}" type="presOf" srcId="{9BEC83C3-665F-4AED-9FB9-D1A60FD9EE16}" destId="{FFDA88E0-3092-4ACA-BD20-451FF13339BE}" srcOrd="0" destOrd="0" presId="urn:microsoft.com/office/officeart/2018/2/layout/IconLabelList"/>
    <dgm:cxn modelId="{B551FA64-8315-4585-B43C-023A478AB4AC}" type="presOf" srcId="{DDEBC1ED-DF21-4D1F-B240-BBBBD70DB9AC}" destId="{181BED65-4D73-4ECE-A379-7855C4547711}" srcOrd="0" destOrd="0" presId="urn:microsoft.com/office/officeart/2018/2/layout/IconLabelList"/>
    <dgm:cxn modelId="{B82E1E72-E183-4080-887C-3CE8EFF61CE1}" srcId="{63E5EBE8-5754-4C8C-89A9-D2D3F61F5F4C}" destId="{DDEBC1ED-DF21-4D1F-B240-BBBBD70DB9AC}" srcOrd="1" destOrd="0" parTransId="{7EE7C220-FD5B-4D73-AF3B-523B81AAAA85}" sibTransId="{20BC53F3-A50F-418E-BE2F-40101F479C2C}"/>
    <dgm:cxn modelId="{A36A9281-5B1F-4095-98D1-FB17BCC38651}" srcId="{63E5EBE8-5754-4C8C-89A9-D2D3F61F5F4C}" destId="{42E27D37-E1A8-4D02-8B33-CE4E083737BC}" srcOrd="2" destOrd="0" parTransId="{AC45A3FB-FE1D-4789-960A-1CA614128EF3}" sibTransId="{372E050F-8638-452D-881C-F452C9AA31BF}"/>
    <dgm:cxn modelId="{CF0376DF-EA34-4CFF-BBAB-68A0BDFBD272}" srcId="{63E5EBE8-5754-4C8C-89A9-D2D3F61F5F4C}" destId="{9BEC83C3-665F-4AED-9FB9-D1A60FD9EE16}" srcOrd="0" destOrd="0" parTransId="{A0D94860-C42A-4B92-BD28-E486DE7B93CF}" sibTransId="{0E2F835D-3E10-4859-8025-37870F8C0F4F}"/>
    <dgm:cxn modelId="{E03531F2-F52A-4DB3-941C-A813F14776A1}" type="presOf" srcId="{42E27D37-E1A8-4D02-8B33-CE4E083737BC}" destId="{28383135-7E40-42CD-AA62-132A97D87ECB}" srcOrd="0" destOrd="0" presId="urn:microsoft.com/office/officeart/2018/2/layout/IconLabelList"/>
    <dgm:cxn modelId="{C702C6FF-142D-4F45-A15A-ED7F4BA75B08}" type="presOf" srcId="{63E5EBE8-5754-4C8C-89A9-D2D3F61F5F4C}" destId="{5431CFE9-7A8E-452D-92B2-1CA8A68989A4}" srcOrd="0" destOrd="0" presId="urn:microsoft.com/office/officeart/2018/2/layout/IconLabelList"/>
    <dgm:cxn modelId="{BF116584-48A3-4518-B2FA-DED2E2C97001}" type="presParOf" srcId="{5431CFE9-7A8E-452D-92B2-1CA8A68989A4}" destId="{635DF31B-D99C-4A7B-9364-F454A7CD8791}" srcOrd="0" destOrd="0" presId="urn:microsoft.com/office/officeart/2018/2/layout/IconLabelList"/>
    <dgm:cxn modelId="{E6653BD5-12C2-4E18-BF1C-A0707A3ACD79}" type="presParOf" srcId="{635DF31B-D99C-4A7B-9364-F454A7CD8791}" destId="{A7982A85-AD7B-46FF-9831-52FA8257270A}" srcOrd="0" destOrd="0" presId="urn:microsoft.com/office/officeart/2018/2/layout/IconLabelList"/>
    <dgm:cxn modelId="{442A59CE-27F2-4D60-A64C-7F7D4035D3B1}" type="presParOf" srcId="{635DF31B-D99C-4A7B-9364-F454A7CD8791}" destId="{3C3AB113-C546-449B-908C-1A686D9D9CA7}" srcOrd="1" destOrd="0" presId="urn:microsoft.com/office/officeart/2018/2/layout/IconLabelList"/>
    <dgm:cxn modelId="{62BF2FDF-A075-4CF7-97E5-BFEB7C9D5264}" type="presParOf" srcId="{635DF31B-D99C-4A7B-9364-F454A7CD8791}" destId="{FFDA88E0-3092-4ACA-BD20-451FF13339BE}" srcOrd="2" destOrd="0" presId="urn:microsoft.com/office/officeart/2018/2/layout/IconLabelList"/>
    <dgm:cxn modelId="{63B35AC3-4DF2-45D1-A2BE-5F53647CB0F7}" type="presParOf" srcId="{5431CFE9-7A8E-452D-92B2-1CA8A68989A4}" destId="{C40E8FD0-70B8-47F5-A7B2-D2F5DBCF2203}" srcOrd="1" destOrd="0" presId="urn:microsoft.com/office/officeart/2018/2/layout/IconLabelList"/>
    <dgm:cxn modelId="{24EB8829-A1C6-4206-893B-BA260FD638E4}" type="presParOf" srcId="{5431CFE9-7A8E-452D-92B2-1CA8A68989A4}" destId="{5F0530E8-F90B-40D2-BCE7-E7ADF789D5DF}" srcOrd="2" destOrd="0" presId="urn:microsoft.com/office/officeart/2018/2/layout/IconLabelList"/>
    <dgm:cxn modelId="{E27F8FE4-1D70-4F4D-9F38-E3BFB1D5C510}" type="presParOf" srcId="{5F0530E8-F90B-40D2-BCE7-E7ADF789D5DF}" destId="{2BF44172-C7A0-4269-8139-1F6CDA248DB2}" srcOrd="0" destOrd="0" presId="urn:microsoft.com/office/officeart/2018/2/layout/IconLabelList"/>
    <dgm:cxn modelId="{C1FF9C78-4EE1-40BC-BA04-5CA810A61832}" type="presParOf" srcId="{5F0530E8-F90B-40D2-BCE7-E7ADF789D5DF}" destId="{520EF259-19AD-4DAC-BA7D-2065A599F396}" srcOrd="1" destOrd="0" presId="urn:microsoft.com/office/officeart/2018/2/layout/IconLabelList"/>
    <dgm:cxn modelId="{75F6FE69-3451-4F00-8D04-87825751243C}" type="presParOf" srcId="{5F0530E8-F90B-40D2-BCE7-E7ADF789D5DF}" destId="{181BED65-4D73-4ECE-A379-7855C4547711}" srcOrd="2" destOrd="0" presId="urn:microsoft.com/office/officeart/2018/2/layout/IconLabelList"/>
    <dgm:cxn modelId="{91D02B25-7D96-4AC7-9132-82D5371ECA37}" type="presParOf" srcId="{5431CFE9-7A8E-452D-92B2-1CA8A68989A4}" destId="{A03459DC-49EE-459F-91C5-6B4EBD17FCF8}" srcOrd="3" destOrd="0" presId="urn:microsoft.com/office/officeart/2018/2/layout/IconLabelList"/>
    <dgm:cxn modelId="{E2AFB92B-FC1B-4933-A6F9-80D1A6B9CD93}" type="presParOf" srcId="{5431CFE9-7A8E-452D-92B2-1CA8A68989A4}" destId="{4817EA55-B213-492D-B59D-AE721FD709E3}" srcOrd="4" destOrd="0" presId="urn:microsoft.com/office/officeart/2018/2/layout/IconLabelList"/>
    <dgm:cxn modelId="{8D60A615-4D98-4C59-A2AA-BC7DF0AADFB5}" type="presParOf" srcId="{4817EA55-B213-492D-B59D-AE721FD709E3}" destId="{F874ED03-FF7F-4724-A11C-9CBB3B5E4416}" srcOrd="0" destOrd="0" presId="urn:microsoft.com/office/officeart/2018/2/layout/IconLabelList"/>
    <dgm:cxn modelId="{C50A2228-10E7-47D4-A4DA-4C962F8BD387}" type="presParOf" srcId="{4817EA55-B213-492D-B59D-AE721FD709E3}" destId="{83F92CE7-3551-4465-B427-31756E9666AC}" srcOrd="1" destOrd="0" presId="urn:microsoft.com/office/officeart/2018/2/layout/IconLabelList"/>
    <dgm:cxn modelId="{28C8CC86-6292-4769-8B05-A0C39AA03D24}" type="presParOf" srcId="{4817EA55-B213-492D-B59D-AE721FD709E3}" destId="{28383135-7E40-42CD-AA62-132A97D87EC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387B5-BF61-4053-9B0A-8B5CCFB44F26}">
      <dsp:nvSpPr>
        <dsp:cNvPr id="0" name=""/>
        <dsp:cNvSpPr/>
      </dsp:nvSpPr>
      <dsp:spPr>
        <a:xfrm>
          <a:off x="1232066" y="111664"/>
          <a:ext cx="1176274" cy="1176274"/>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ABE19B-108F-4B42-AF22-5EE50DBC00C4}">
      <dsp:nvSpPr>
        <dsp:cNvPr id="0" name=""/>
        <dsp:cNvSpPr/>
      </dsp:nvSpPr>
      <dsp:spPr>
        <a:xfrm>
          <a:off x="1482747" y="362346"/>
          <a:ext cx="674911" cy="6749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7C6E36-3B6C-4F1D-8E1B-F5C2D9B1B997}">
      <dsp:nvSpPr>
        <dsp:cNvPr id="0" name=""/>
        <dsp:cNvSpPr/>
      </dsp:nvSpPr>
      <dsp:spPr>
        <a:xfrm>
          <a:off x="856044" y="1654319"/>
          <a:ext cx="19283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Start Game</a:t>
          </a:r>
        </a:p>
      </dsp:txBody>
      <dsp:txXfrm>
        <a:off x="856044" y="1654319"/>
        <a:ext cx="1928318" cy="720000"/>
      </dsp:txXfrm>
    </dsp:sp>
    <dsp:sp modelId="{930F20E9-C81D-4F76-AC58-731B72E6421F}">
      <dsp:nvSpPr>
        <dsp:cNvPr id="0" name=""/>
        <dsp:cNvSpPr/>
      </dsp:nvSpPr>
      <dsp:spPr>
        <a:xfrm>
          <a:off x="3497840" y="111664"/>
          <a:ext cx="1176274" cy="1176274"/>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5E0B2-9990-47B3-B8C1-1E730A6A4152}">
      <dsp:nvSpPr>
        <dsp:cNvPr id="0" name=""/>
        <dsp:cNvSpPr/>
      </dsp:nvSpPr>
      <dsp:spPr>
        <a:xfrm>
          <a:off x="3748521" y="362346"/>
          <a:ext cx="674911" cy="6749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4846D8-C75A-4554-A408-FD2ADE0A0D88}">
      <dsp:nvSpPr>
        <dsp:cNvPr id="0" name=""/>
        <dsp:cNvSpPr/>
      </dsp:nvSpPr>
      <dsp:spPr>
        <a:xfrm>
          <a:off x="3121818" y="1654319"/>
          <a:ext cx="19283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Adjust Settings</a:t>
          </a:r>
        </a:p>
      </dsp:txBody>
      <dsp:txXfrm>
        <a:off x="3121818" y="1654319"/>
        <a:ext cx="1928318" cy="720000"/>
      </dsp:txXfrm>
    </dsp:sp>
    <dsp:sp modelId="{BE7FDF6E-1D22-453D-ADE4-4473F4925219}">
      <dsp:nvSpPr>
        <dsp:cNvPr id="0" name=""/>
        <dsp:cNvSpPr/>
      </dsp:nvSpPr>
      <dsp:spPr>
        <a:xfrm>
          <a:off x="1232066" y="2856398"/>
          <a:ext cx="1176274" cy="1176274"/>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C2A43-AF13-4C91-8FCD-E1E4E6130677}">
      <dsp:nvSpPr>
        <dsp:cNvPr id="0" name=""/>
        <dsp:cNvSpPr/>
      </dsp:nvSpPr>
      <dsp:spPr>
        <a:xfrm>
          <a:off x="1482747" y="3107080"/>
          <a:ext cx="674911" cy="6749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68ED18-07F9-48D5-A869-BC9BF647908A}">
      <dsp:nvSpPr>
        <dsp:cNvPr id="0" name=""/>
        <dsp:cNvSpPr/>
      </dsp:nvSpPr>
      <dsp:spPr>
        <a:xfrm>
          <a:off x="856044" y="4399053"/>
          <a:ext cx="19283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Pause Game</a:t>
          </a:r>
        </a:p>
      </dsp:txBody>
      <dsp:txXfrm>
        <a:off x="856044" y="4399053"/>
        <a:ext cx="1928318" cy="720000"/>
      </dsp:txXfrm>
    </dsp:sp>
    <dsp:sp modelId="{F1D4E461-A88E-4FB8-8200-84A42FD4A664}">
      <dsp:nvSpPr>
        <dsp:cNvPr id="0" name=""/>
        <dsp:cNvSpPr/>
      </dsp:nvSpPr>
      <dsp:spPr>
        <a:xfrm>
          <a:off x="3497840" y="2856398"/>
          <a:ext cx="1176274" cy="1176274"/>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DB4BC-7ACC-40F6-802B-87DDDB27CA02}">
      <dsp:nvSpPr>
        <dsp:cNvPr id="0" name=""/>
        <dsp:cNvSpPr/>
      </dsp:nvSpPr>
      <dsp:spPr>
        <a:xfrm>
          <a:off x="3748521" y="3107080"/>
          <a:ext cx="674911" cy="6749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15A217-9C17-4BC9-9C39-CF558B1C67B9}">
      <dsp:nvSpPr>
        <dsp:cNvPr id="0" name=""/>
        <dsp:cNvSpPr/>
      </dsp:nvSpPr>
      <dsp:spPr>
        <a:xfrm>
          <a:off x="3121818" y="4399053"/>
          <a:ext cx="19283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Quit Game</a:t>
          </a:r>
        </a:p>
      </dsp:txBody>
      <dsp:txXfrm>
        <a:off x="3121818" y="4399053"/>
        <a:ext cx="1928318"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82A85-AD7B-46FF-9831-52FA8257270A}">
      <dsp:nvSpPr>
        <dsp:cNvPr id="0" name=""/>
        <dsp:cNvSpPr/>
      </dsp:nvSpPr>
      <dsp:spPr>
        <a:xfrm>
          <a:off x="1063980" y="792677"/>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DA88E0-3092-4ACA-BD20-451FF13339BE}">
      <dsp:nvSpPr>
        <dsp:cNvPr id="0" name=""/>
        <dsp:cNvSpPr/>
      </dsp:nvSpPr>
      <dsp:spPr>
        <a:xfrm>
          <a:off x="285097" y="2419242"/>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Generating orders</a:t>
          </a:r>
        </a:p>
      </dsp:txBody>
      <dsp:txXfrm>
        <a:off x="285097" y="2419242"/>
        <a:ext cx="2832300" cy="720000"/>
      </dsp:txXfrm>
    </dsp:sp>
    <dsp:sp modelId="{2BF44172-C7A0-4269-8139-1F6CDA248DB2}">
      <dsp:nvSpPr>
        <dsp:cNvPr id="0" name=""/>
        <dsp:cNvSpPr/>
      </dsp:nvSpPr>
      <dsp:spPr>
        <a:xfrm>
          <a:off x="4391932" y="792677"/>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1BED65-4D73-4ECE-A379-7855C4547711}">
      <dsp:nvSpPr>
        <dsp:cNvPr id="0" name=""/>
        <dsp:cNvSpPr/>
      </dsp:nvSpPr>
      <dsp:spPr>
        <a:xfrm>
          <a:off x="3613050" y="2419242"/>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Displaying the order animation </a:t>
          </a:r>
        </a:p>
      </dsp:txBody>
      <dsp:txXfrm>
        <a:off x="3613050" y="2419242"/>
        <a:ext cx="2832300" cy="720000"/>
      </dsp:txXfrm>
    </dsp:sp>
    <dsp:sp modelId="{F874ED03-FF7F-4724-A11C-9CBB3B5E4416}">
      <dsp:nvSpPr>
        <dsp:cNvPr id="0" name=""/>
        <dsp:cNvSpPr/>
      </dsp:nvSpPr>
      <dsp:spPr>
        <a:xfrm>
          <a:off x="7719885" y="792677"/>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383135-7E40-42CD-AA62-132A97D87ECB}">
      <dsp:nvSpPr>
        <dsp:cNvPr id="0" name=""/>
        <dsp:cNvSpPr/>
      </dsp:nvSpPr>
      <dsp:spPr>
        <a:xfrm>
          <a:off x="6941002" y="2419242"/>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Processing the order data</a:t>
          </a:r>
        </a:p>
      </dsp:txBody>
      <dsp:txXfrm>
        <a:off x="6941002" y="2419242"/>
        <a:ext cx="28323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655A5808-3B61-48CC-92EF-85AC2E0DFA56}" type="datetime2">
              <a:rPr lang="en-US" smtClean="0"/>
              <a:t>Monday, February 23, 2026</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C01389E6-C847-4AD0-B56D-D205B2EAB1EE}" type="slidenum">
              <a:rPr lang="en-US" smtClean="0"/>
              <a:t>‹#›</a:t>
            </a:fld>
            <a:endParaRPr lang="en-US"/>
          </a:p>
        </p:txBody>
      </p:sp>
    </p:spTree>
    <p:extLst>
      <p:ext uri="{BB962C8B-B14F-4D97-AF65-F5344CB8AC3E}">
        <p14:creationId xmlns:p14="http://schemas.microsoft.com/office/powerpoint/2010/main" val="74107261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E98AF-4574-4509-BF7A-519ACD5BF826}" type="datetime2">
              <a:rPr lang="en-US" smtClean="0"/>
              <a:t>Monday, February 23, 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59295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DD97D4-9636-490F-85D0-E926C2B6F3B1}" type="datetime2">
              <a:rPr lang="en-US" smtClean="0"/>
              <a:t>Monday, February 23, 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84576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3AF3C6-0FD4-4939-991C-00DDE5C56815}" type="datetime2">
              <a:rPr lang="en-US" smtClean="0"/>
              <a:t>Monday, February 23, 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6694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86807482-8128-47C6-A8DD-6452B0291CFF}" type="datetime2">
              <a:rPr lang="en-US" smtClean="0"/>
              <a:t>Monday, February 23, 2026</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9948301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903F25-275E-41DE-BE3B-EBF0DB49F9B1}" type="datetime2">
              <a:rPr lang="en-US" smtClean="0"/>
              <a:t>Monday, February 23, 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2526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475572-4A44-4171-84AA-64D42C8050A6}" type="datetime2">
              <a:rPr lang="en-US" smtClean="0"/>
              <a:t>Monday, February 23, 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493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C1612E-528E-4FD5-9E9E-E15F1108F171}" type="datetime2">
              <a:rPr lang="en-US" smtClean="0"/>
              <a:t>Monday, February 23, 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04913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F6D862-A06D-436F-A92E-EBAAD50B6E50}" type="datetime2">
              <a:rPr lang="en-US" smtClean="0"/>
              <a:t>Monday, February 23, 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4305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73E0B7D-2260-4809-8F0A-9E5F3E24F169}" type="datetime2">
              <a:rPr lang="en-US" smtClean="0"/>
              <a:t>Monday, February 23, 2026</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C01389E6-C847-4AD0-B56D-D205B2EAB1EE}"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4834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3C8E4735-C637-46A3-94EB-AB3AC4188D2F}" type="datetime2">
              <a:rPr lang="en-US" smtClean="0"/>
              <a:t>Monday, February 23, 2026</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C01389E6-C847-4AD0-B56D-D205B2EAB1EE}"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5658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AE0C963C-C1DB-4AFD-9DDC-0691666BF49B}" type="datetime2">
              <a:rPr lang="en-US" smtClean="0"/>
              <a:pPr/>
              <a:t>Monday, February 23, 2026</a:t>
            </a:fld>
            <a:endParaRPr lang="en-US" cap="all"/>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pPr algn="l"/>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C01389E6-C847-4AD0-B56D-D205B2EAB1EE}" type="slidenum">
              <a:rPr lang="en-US" smtClean="0"/>
              <a:pPr/>
              <a:t>‹#›</a:t>
            </a:fld>
            <a:endParaRPr lang="en-US" sz="800"/>
          </a:p>
        </p:txBody>
      </p:sp>
    </p:spTree>
    <p:extLst>
      <p:ext uri="{BB962C8B-B14F-4D97-AF65-F5344CB8AC3E}">
        <p14:creationId xmlns:p14="http://schemas.microsoft.com/office/powerpoint/2010/main" val="3082659421"/>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3E23C7-18C0-A110-F665-71CD796BCE94}"/>
              </a:ext>
            </a:extLst>
          </p:cNvPr>
          <p:cNvSpPr/>
          <p:nvPr/>
        </p:nvSpPr>
        <p:spPr>
          <a:xfrm>
            <a:off x="-835742" y="-418765"/>
            <a:ext cx="13568293" cy="769552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C5CFE06-474D-0473-6DED-08F0E6DDB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536" y="-422787"/>
            <a:ext cx="6864927" cy="6864927"/>
          </a:xfrm>
          <a:prstGeom prst="rect">
            <a:avLst/>
          </a:prstGeom>
        </p:spPr>
      </p:pic>
    </p:spTree>
    <p:extLst>
      <p:ext uri="{BB962C8B-B14F-4D97-AF65-F5344CB8AC3E}">
        <p14:creationId xmlns:p14="http://schemas.microsoft.com/office/powerpoint/2010/main" val="139886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999FE9C-D8F9-4F9B-B95B-608C3EF6B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34" name="Rectangle 33">
            <a:extLst>
              <a:ext uri="{FF2B5EF4-FFF2-40B4-BE49-F238E27FC236}">
                <a16:creationId xmlns:a16="http://schemas.microsoft.com/office/drawing/2014/main" id="{E8370766-CC13-4DF4-AF0A-0E820B8D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57B3C4F9-03D9-4B39-9F3C-036654230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29" y="237744"/>
            <a:ext cx="8531352" cy="6382512"/>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36" name="Rectangle 35">
            <a:extLst>
              <a:ext uri="{FF2B5EF4-FFF2-40B4-BE49-F238E27FC236}">
                <a16:creationId xmlns:a16="http://schemas.microsoft.com/office/drawing/2014/main" id="{3B61CA66-E7F4-49EC-89DC-F37EE6933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TextBox 14">
            <a:extLst>
              <a:ext uri="{FF2B5EF4-FFF2-40B4-BE49-F238E27FC236}">
                <a16:creationId xmlns:a16="http://schemas.microsoft.com/office/drawing/2014/main" id="{F0B3E0E8-1397-EB11-D8DF-81715C401486}"/>
              </a:ext>
            </a:extLst>
          </p:cNvPr>
          <p:cNvSpPr txBox="1"/>
          <p:nvPr/>
        </p:nvSpPr>
        <p:spPr>
          <a:xfrm>
            <a:off x="9387189" y="612843"/>
            <a:ext cx="2247091" cy="149973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a:solidFill>
                  <a:srgbClr val="FFFFFF"/>
                </a:solidFill>
                <a:latin typeface="+mj-lt"/>
              </a:rPr>
              <a:t>Scene 6: Cutting Station</a:t>
            </a:r>
          </a:p>
        </p:txBody>
      </p:sp>
      <p:sp>
        <p:nvSpPr>
          <p:cNvPr id="37" name="Rectangle 36">
            <a:extLst>
              <a:ext uri="{FF2B5EF4-FFF2-40B4-BE49-F238E27FC236}">
                <a16:creationId xmlns:a16="http://schemas.microsoft.com/office/drawing/2014/main" id="{886ACB74-3D88-4CD7-B619-829D70AD4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pic>
        <p:nvPicPr>
          <p:cNvPr id="14" name="Picture 13">
            <a:extLst>
              <a:ext uri="{FF2B5EF4-FFF2-40B4-BE49-F238E27FC236}">
                <a16:creationId xmlns:a16="http://schemas.microsoft.com/office/drawing/2014/main" id="{6FF23C01-56F2-FF7C-87C8-33963227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162" y="1278585"/>
            <a:ext cx="7561991" cy="4329238"/>
          </a:xfrm>
          <a:prstGeom prst="rect">
            <a:avLst/>
          </a:prstGeom>
        </p:spPr>
      </p:pic>
      <p:sp>
        <p:nvSpPr>
          <p:cNvPr id="5" name="Text Placeholder 4">
            <a:extLst>
              <a:ext uri="{FF2B5EF4-FFF2-40B4-BE49-F238E27FC236}">
                <a16:creationId xmlns:a16="http://schemas.microsoft.com/office/drawing/2014/main" id="{CBF7B11A-76D1-1DE3-1B6D-87F1089E5DDC}"/>
              </a:ext>
            </a:extLst>
          </p:cNvPr>
          <p:cNvSpPr>
            <a:spLocks noGrp="1"/>
          </p:cNvSpPr>
          <p:nvPr>
            <p:ph type="body" sz="half" idx="2"/>
          </p:nvPr>
        </p:nvSpPr>
        <p:spPr>
          <a:xfrm>
            <a:off x="9387190" y="2149813"/>
            <a:ext cx="2247090" cy="4046706"/>
          </a:xfrm>
        </p:spPr>
        <p:txBody>
          <a:bodyPr vert="horz" lIns="91440" tIns="45720" rIns="91440" bIns="45720" rtlCol="0">
            <a:normAutofit/>
          </a:bodyPr>
          <a:lstStyle/>
          <a:p>
            <a:pPr indent="-182880">
              <a:lnSpc>
                <a:spcPct val="100000"/>
              </a:lnSpc>
              <a:spcAft>
                <a:spcPts val="600"/>
              </a:spcAft>
              <a:buFont typeface="Garamond" pitchFamily="18" charset="0"/>
              <a:buChar char="◦"/>
            </a:pPr>
            <a:r>
              <a:rPr lang="en-US"/>
              <a:t>Dialogue:</a:t>
            </a:r>
          </a:p>
          <a:p>
            <a:pPr lvl="1" indent="-182880">
              <a:spcAft>
                <a:spcPts val="600"/>
              </a:spcAft>
              <a:buFont typeface="Garamond" pitchFamily="18" charset="0"/>
              <a:buChar char="◦"/>
            </a:pPr>
            <a:r>
              <a:rPr lang="en-US">
                <a:solidFill>
                  <a:schemeClr val="bg1"/>
                </a:solidFill>
              </a:rPr>
              <a:t>none</a:t>
            </a:r>
          </a:p>
          <a:p>
            <a:pPr indent="-182880">
              <a:lnSpc>
                <a:spcPct val="100000"/>
              </a:lnSpc>
              <a:spcAft>
                <a:spcPts val="600"/>
              </a:spcAft>
              <a:buFont typeface="Garamond" pitchFamily="18" charset="0"/>
              <a:buChar char="◦"/>
            </a:pPr>
            <a:r>
              <a:rPr lang="en-US">
                <a:solidFill>
                  <a:schemeClr val="bg1"/>
                </a:solidFill>
              </a:rPr>
              <a:t>Action:</a:t>
            </a:r>
          </a:p>
          <a:p>
            <a:pPr lvl="1" indent="-182880">
              <a:spcAft>
                <a:spcPts val="600"/>
              </a:spcAft>
              <a:buFont typeface="Garamond" pitchFamily="18" charset="0"/>
              <a:buChar char="◦"/>
            </a:pPr>
            <a:r>
              <a:rPr lang="en-US">
                <a:solidFill>
                  <a:schemeClr val="bg1"/>
                </a:solidFill>
              </a:rPr>
              <a:t>Cut the pizza</a:t>
            </a:r>
          </a:p>
          <a:p>
            <a:pPr lvl="1" indent="-182880">
              <a:spcAft>
                <a:spcPts val="600"/>
              </a:spcAft>
              <a:buFont typeface="Garamond" pitchFamily="18" charset="0"/>
              <a:buChar char="◦"/>
            </a:pPr>
            <a:r>
              <a:rPr lang="en-US">
                <a:solidFill>
                  <a:schemeClr val="bg1"/>
                </a:solidFill>
              </a:rPr>
              <a:t>Trash the pizza</a:t>
            </a:r>
          </a:p>
          <a:p>
            <a:pPr lvl="1" indent="-182880">
              <a:spcAft>
                <a:spcPts val="600"/>
              </a:spcAft>
              <a:buFont typeface="Garamond" pitchFamily="18" charset="0"/>
              <a:buChar char="◦"/>
            </a:pPr>
            <a:r>
              <a:rPr lang="en-US">
                <a:solidFill>
                  <a:schemeClr val="bg1"/>
                </a:solidFill>
              </a:rPr>
              <a:t>Move the pizza forwards</a:t>
            </a:r>
          </a:p>
          <a:p>
            <a:pPr indent="-182880">
              <a:lnSpc>
                <a:spcPct val="100000"/>
              </a:lnSpc>
              <a:spcAft>
                <a:spcPts val="600"/>
              </a:spcAft>
              <a:buFont typeface="Garamond" pitchFamily="18" charset="0"/>
              <a:buChar char="◦"/>
            </a:pPr>
            <a:r>
              <a:rPr lang="en-US">
                <a:solidFill>
                  <a:schemeClr val="bg1"/>
                </a:solidFill>
              </a:rPr>
              <a:t>Notes:</a:t>
            </a:r>
          </a:p>
          <a:p>
            <a:pPr lvl="1" indent="-182880">
              <a:spcAft>
                <a:spcPts val="600"/>
              </a:spcAft>
              <a:buFont typeface="Garamond" pitchFamily="18" charset="0"/>
              <a:buChar char="◦"/>
            </a:pPr>
            <a:r>
              <a:rPr lang="en-US">
                <a:solidFill>
                  <a:schemeClr val="bg1"/>
                </a:solidFill>
              </a:rPr>
              <a:t>Graphically display the pizza, </a:t>
            </a:r>
          </a:p>
        </p:txBody>
      </p:sp>
      <p:sp>
        <p:nvSpPr>
          <p:cNvPr id="12" name="Hexagon 11">
            <a:extLst>
              <a:ext uri="{FF2B5EF4-FFF2-40B4-BE49-F238E27FC236}">
                <a16:creationId xmlns:a16="http://schemas.microsoft.com/office/drawing/2014/main" id="{782FC8AC-1820-4C34-F5EE-8BC936D6C272}"/>
              </a:ext>
            </a:extLst>
          </p:cNvPr>
          <p:cNvSpPr/>
          <p:nvPr/>
        </p:nvSpPr>
        <p:spPr>
          <a:xfrm>
            <a:off x="11734800" y="0"/>
            <a:ext cx="457200" cy="457200"/>
          </a:xfrm>
          <a:prstGeom prst="hex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0C15D56-95C3-59BD-0CED-EC2DBDE048BD}"/>
              </a:ext>
            </a:extLst>
          </p:cNvPr>
          <p:cNvSpPr txBox="1"/>
          <p:nvPr/>
        </p:nvSpPr>
        <p:spPr>
          <a:xfrm>
            <a:off x="412315" y="6096000"/>
            <a:ext cx="2104104" cy="377355"/>
          </a:xfrm>
          <a:prstGeom prst="rect">
            <a:avLst/>
          </a:prstGeom>
          <a:noFill/>
        </p:spPr>
        <p:txBody>
          <a:bodyPr wrap="square" rtlCol="0">
            <a:spAutoFit/>
          </a:bodyPr>
          <a:lstStyle/>
          <a:p>
            <a:r>
              <a:rPr lang="en-US"/>
              <a:t>TL2+ – Sam </a:t>
            </a:r>
          </a:p>
        </p:txBody>
      </p:sp>
    </p:spTree>
    <p:extLst>
      <p:ext uri="{BB962C8B-B14F-4D97-AF65-F5344CB8AC3E}">
        <p14:creationId xmlns:p14="http://schemas.microsoft.com/office/powerpoint/2010/main" val="3725932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22567F-2D6B-D046-5F5C-530641FA4732}"/>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58942696-28FD-4703-D263-B530F9E28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34" name="Rectangle 33">
            <a:extLst>
              <a:ext uri="{FF2B5EF4-FFF2-40B4-BE49-F238E27FC236}">
                <a16:creationId xmlns:a16="http://schemas.microsoft.com/office/drawing/2014/main" id="{4AECF1C2-410D-46C5-60C6-66C98B827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ACBB191C-0959-7EA6-8636-3350E77F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29" y="237744"/>
            <a:ext cx="8531352" cy="6382512"/>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36" name="Rectangle 35">
            <a:extLst>
              <a:ext uri="{FF2B5EF4-FFF2-40B4-BE49-F238E27FC236}">
                <a16:creationId xmlns:a16="http://schemas.microsoft.com/office/drawing/2014/main" id="{C064D81D-D0F6-775A-F763-2F165542E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TextBox 14">
            <a:extLst>
              <a:ext uri="{FF2B5EF4-FFF2-40B4-BE49-F238E27FC236}">
                <a16:creationId xmlns:a16="http://schemas.microsoft.com/office/drawing/2014/main" id="{60E29A1F-F2B0-F802-D8C0-B954AEE49262}"/>
              </a:ext>
            </a:extLst>
          </p:cNvPr>
          <p:cNvSpPr txBox="1"/>
          <p:nvPr/>
        </p:nvSpPr>
        <p:spPr>
          <a:xfrm>
            <a:off x="9387189" y="612843"/>
            <a:ext cx="2247091" cy="149973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a:solidFill>
                  <a:srgbClr val="FFFFFF"/>
                </a:solidFill>
                <a:latin typeface="+mj-lt"/>
              </a:rPr>
              <a:t>Scene 7: End Day Screen </a:t>
            </a:r>
          </a:p>
        </p:txBody>
      </p:sp>
      <p:sp>
        <p:nvSpPr>
          <p:cNvPr id="37" name="Rectangle 36">
            <a:extLst>
              <a:ext uri="{FF2B5EF4-FFF2-40B4-BE49-F238E27FC236}">
                <a16:creationId xmlns:a16="http://schemas.microsoft.com/office/drawing/2014/main" id="{588CD43E-1C84-DD27-8297-FD7001311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5" name="Text Placeholder 4">
            <a:extLst>
              <a:ext uri="{FF2B5EF4-FFF2-40B4-BE49-F238E27FC236}">
                <a16:creationId xmlns:a16="http://schemas.microsoft.com/office/drawing/2014/main" id="{CA9F29C3-8C2C-5FFB-61A8-ABF6DC824053}"/>
              </a:ext>
            </a:extLst>
          </p:cNvPr>
          <p:cNvSpPr>
            <a:spLocks noGrp="1"/>
          </p:cNvSpPr>
          <p:nvPr>
            <p:ph type="body" sz="half" idx="2"/>
          </p:nvPr>
        </p:nvSpPr>
        <p:spPr>
          <a:xfrm>
            <a:off x="9387190" y="2149813"/>
            <a:ext cx="2247090" cy="4046706"/>
          </a:xfrm>
        </p:spPr>
        <p:txBody>
          <a:bodyPr vert="horz" lIns="91440" tIns="45720" rIns="91440" bIns="45720" rtlCol="0" anchor="t">
            <a:normAutofit/>
          </a:bodyPr>
          <a:lstStyle/>
          <a:p>
            <a:pPr indent="-182880">
              <a:lnSpc>
                <a:spcPct val="100000"/>
              </a:lnSpc>
              <a:spcAft>
                <a:spcPts val="600"/>
              </a:spcAft>
              <a:buFont typeface="Garamond" pitchFamily="18" charset="0"/>
              <a:buChar char="◦"/>
            </a:pPr>
            <a:r>
              <a:rPr lang="en-US"/>
              <a:t>Dialogue:</a:t>
            </a:r>
          </a:p>
          <a:p>
            <a:pPr lvl="1" indent="-182880">
              <a:spcAft>
                <a:spcPts val="600"/>
              </a:spcAft>
              <a:buFont typeface="Garamond" pitchFamily="18" charset="0"/>
              <a:buChar char="◦"/>
            </a:pPr>
            <a:r>
              <a:rPr lang="en-US">
                <a:solidFill>
                  <a:schemeClr val="bg1"/>
                </a:solidFill>
              </a:rPr>
              <a:t>Topping Station</a:t>
            </a:r>
          </a:p>
          <a:p>
            <a:pPr lvl="1" indent="-182880">
              <a:spcAft>
                <a:spcPts val="600"/>
              </a:spcAft>
              <a:buClr>
                <a:srgbClr val="262626"/>
              </a:buClr>
              <a:buFont typeface="Garamond" pitchFamily="18" charset="0"/>
              <a:buChar char="◦"/>
            </a:pPr>
            <a:r>
              <a:rPr lang="en-US">
                <a:solidFill>
                  <a:schemeClr val="bg1"/>
                </a:solidFill>
              </a:rPr>
              <a:t>Baking Station</a:t>
            </a:r>
          </a:p>
          <a:p>
            <a:pPr lvl="1" indent="-182880">
              <a:spcAft>
                <a:spcPts val="600"/>
              </a:spcAft>
              <a:buClr>
                <a:srgbClr val="262626"/>
              </a:buClr>
              <a:buFont typeface="Garamond" pitchFamily="18" charset="0"/>
              <a:buChar char="◦"/>
            </a:pPr>
            <a:r>
              <a:rPr lang="en-US">
                <a:solidFill>
                  <a:schemeClr val="bg1"/>
                </a:solidFill>
              </a:rPr>
              <a:t>Cutting Station</a:t>
            </a:r>
          </a:p>
          <a:p>
            <a:pPr indent="-182880">
              <a:lnSpc>
                <a:spcPct val="100000"/>
              </a:lnSpc>
              <a:spcAft>
                <a:spcPts val="600"/>
              </a:spcAft>
              <a:buFont typeface="Garamond" pitchFamily="18" charset="0"/>
              <a:buChar char="◦"/>
            </a:pPr>
            <a:r>
              <a:rPr lang="en-US">
                <a:solidFill>
                  <a:schemeClr val="bg1"/>
                </a:solidFill>
              </a:rPr>
              <a:t>Action:</a:t>
            </a:r>
          </a:p>
          <a:p>
            <a:pPr lvl="1" indent="-182880">
              <a:spcAft>
                <a:spcPts val="600"/>
              </a:spcAft>
              <a:buFont typeface="Garamond" pitchFamily="18" charset="0"/>
              <a:buChar char="◦"/>
            </a:pPr>
            <a:r>
              <a:rPr lang="en-US">
                <a:solidFill>
                  <a:schemeClr val="bg1"/>
                </a:solidFill>
              </a:rPr>
              <a:t>Continue</a:t>
            </a:r>
          </a:p>
          <a:p>
            <a:pPr lvl="1" indent="-182880">
              <a:spcAft>
                <a:spcPts val="600"/>
              </a:spcAft>
              <a:buClr>
                <a:srgbClr val="262626"/>
              </a:buClr>
              <a:buFont typeface="Garamond" pitchFamily="18" charset="0"/>
              <a:buChar char="◦"/>
            </a:pPr>
            <a:r>
              <a:rPr lang="en-US">
                <a:solidFill>
                  <a:schemeClr val="bg1"/>
                </a:solidFill>
              </a:rPr>
              <a:t>Main Menu</a:t>
            </a:r>
          </a:p>
          <a:p>
            <a:pPr indent="-182880">
              <a:lnSpc>
                <a:spcPct val="100000"/>
              </a:lnSpc>
              <a:spcAft>
                <a:spcPts val="600"/>
              </a:spcAft>
              <a:buFont typeface="Garamond" pitchFamily="18" charset="0"/>
              <a:buChar char="◦"/>
            </a:pPr>
            <a:r>
              <a:rPr lang="en-US">
                <a:solidFill>
                  <a:schemeClr val="bg1"/>
                </a:solidFill>
              </a:rPr>
              <a:t>Notes:</a:t>
            </a:r>
          </a:p>
          <a:p>
            <a:pPr lvl="1" indent="-182880">
              <a:spcAft>
                <a:spcPts val="600"/>
              </a:spcAft>
              <a:buFont typeface="Garamond" pitchFamily="18" charset="0"/>
              <a:buChar char="◦"/>
            </a:pPr>
            <a:r>
              <a:rPr lang="en-US">
                <a:solidFill>
                  <a:schemeClr val="bg1"/>
                </a:solidFill>
              </a:rPr>
              <a:t>Graphics that show each area</a:t>
            </a:r>
          </a:p>
        </p:txBody>
      </p:sp>
      <p:sp>
        <p:nvSpPr>
          <p:cNvPr id="2" name="TextBox 1">
            <a:extLst>
              <a:ext uri="{FF2B5EF4-FFF2-40B4-BE49-F238E27FC236}">
                <a16:creationId xmlns:a16="http://schemas.microsoft.com/office/drawing/2014/main" id="{5F626FD9-67B9-3964-8CBB-60F83D56EC95}"/>
              </a:ext>
            </a:extLst>
          </p:cNvPr>
          <p:cNvSpPr txBox="1"/>
          <p:nvPr/>
        </p:nvSpPr>
        <p:spPr>
          <a:xfrm>
            <a:off x="412315" y="6096000"/>
            <a:ext cx="2104104" cy="377355"/>
          </a:xfrm>
          <a:prstGeom prst="rect">
            <a:avLst/>
          </a:prstGeom>
          <a:noFill/>
        </p:spPr>
        <p:txBody>
          <a:bodyPr wrap="square" lIns="91440" tIns="45720" rIns="91440" bIns="45720" rtlCol="0" anchor="t">
            <a:spAutoFit/>
          </a:bodyPr>
          <a:lstStyle/>
          <a:p>
            <a:r>
              <a:rPr lang="en-US"/>
              <a:t>TL4 - Noah  </a:t>
            </a:r>
          </a:p>
        </p:txBody>
      </p:sp>
      <p:pic>
        <p:nvPicPr>
          <p:cNvPr id="7" name="Picture 6" descr="A screenshot of a galaxy&#10;&#10;AI-generated content may be incorrect.">
            <a:extLst>
              <a:ext uri="{FF2B5EF4-FFF2-40B4-BE49-F238E27FC236}">
                <a16:creationId xmlns:a16="http://schemas.microsoft.com/office/drawing/2014/main" id="{942C39CF-D78B-3323-728C-383284F091FF}"/>
              </a:ext>
            </a:extLst>
          </p:cNvPr>
          <p:cNvPicPr>
            <a:picLocks noChangeAspect="1"/>
          </p:cNvPicPr>
          <p:nvPr/>
        </p:nvPicPr>
        <p:blipFill>
          <a:blip r:embed="rId2"/>
          <a:stretch>
            <a:fillRect/>
          </a:stretch>
        </p:blipFill>
        <p:spPr>
          <a:xfrm>
            <a:off x="1938866" y="524933"/>
            <a:ext cx="5842000" cy="5842000"/>
          </a:xfrm>
          <a:prstGeom prst="rect">
            <a:avLst/>
          </a:prstGeom>
        </p:spPr>
      </p:pic>
      <p:sp>
        <p:nvSpPr>
          <p:cNvPr id="8" name="Rectangle 7">
            <a:extLst>
              <a:ext uri="{FF2B5EF4-FFF2-40B4-BE49-F238E27FC236}">
                <a16:creationId xmlns:a16="http://schemas.microsoft.com/office/drawing/2014/main" id="{87793260-37F4-4D10-5F69-DDC6AE38F84E}"/>
              </a:ext>
            </a:extLst>
          </p:cNvPr>
          <p:cNvSpPr/>
          <p:nvPr/>
        </p:nvSpPr>
        <p:spPr>
          <a:xfrm>
            <a:off x="11734800" y="0"/>
            <a:ext cx="457200" cy="4572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640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A91B-EA80-8066-3DDE-854B8F8D03CD}"/>
              </a:ext>
            </a:extLst>
          </p:cNvPr>
          <p:cNvSpPr>
            <a:spLocks noGrp="1"/>
          </p:cNvSpPr>
          <p:nvPr>
            <p:ph type="title"/>
          </p:nvPr>
        </p:nvSpPr>
        <p:spPr/>
        <p:txBody>
          <a:bodyPr>
            <a:normAutofit/>
          </a:bodyPr>
          <a:lstStyle/>
          <a:p>
            <a:r>
              <a:rPr lang="en-US" sz="2800"/>
              <a:t>Global Use Case</a:t>
            </a:r>
          </a:p>
        </p:txBody>
      </p:sp>
      <p:sp>
        <p:nvSpPr>
          <p:cNvPr id="4" name="Rectangle 3">
            <a:extLst>
              <a:ext uri="{FF2B5EF4-FFF2-40B4-BE49-F238E27FC236}">
                <a16:creationId xmlns:a16="http://schemas.microsoft.com/office/drawing/2014/main" id="{890803CB-F5C7-5FB0-126D-F1B191517C37}"/>
              </a:ext>
            </a:extLst>
          </p:cNvPr>
          <p:cNvSpPr/>
          <p:nvPr/>
        </p:nvSpPr>
        <p:spPr>
          <a:xfrm>
            <a:off x="11734800" y="0"/>
            <a:ext cx="457200" cy="4572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game&#10;&#10;AI-generated content may be incorrect.">
            <a:extLst>
              <a:ext uri="{FF2B5EF4-FFF2-40B4-BE49-F238E27FC236}">
                <a16:creationId xmlns:a16="http://schemas.microsoft.com/office/drawing/2014/main" id="{F1103ACF-3441-D71B-2919-F84B9A982BDC}"/>
              </a:ext>
            </a:extLst>
          </p:cNvPr>
          <p:cNvPicPr>
            <a:picLocks noChangeAspect="1"/>
          </p:cNvPicPr>
          <p:nvPr/>
        </p:nvPicPr>
        <p:blipFill>
          <a:blip r:embed="rId2"/>
          <a:stretch>
            <a:fillRect/>
          </a:stretch>
        </p:blipFill>
        <p:spPr>
          <a:xfrm>
            <a:off x="6090518" y="119062"/>
            <a:ext cx="5453178" cy="6631782"/>
          </a:xfrm>
          <a:prstGeom prst="rect">
            <a:avLst/>
          </a:prstGeom>
        </p:spPr>
      </p:pic>
      <p:sp>
        <p:nvSpPr>
          <p:cNvPr id="6" name="TextBox 5">
            <a:extLst>
              <a:ext uri="{FF2B5EF4-FFF2-40B4-BE49-F238E27FC236}">
                <a16:creationId xmlns:a16="http://schemas.microsoft.com/office/drawing/2014/main" id="{4E610D8C-95C5-3C13-91A9-C505DAAB527E}"/>
              </a:ext>
            </a:extLst>
          </p:cNvPr>
          <p:cNvSpPr txBox="1"/>
          <p:nvPr/>
        </p:nvSpPr>
        <p:spPr>
          <a:xfrm>
            <a:off x="357187" y="6107906"/>
            <a:ext cx="16668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TL4 - Noah  </a:t>
            </a:r>
          </a:p>
          <a:p>
            <a:pPr algn="l"/>
            <a:endParaRPr lang="en-US"/>
          </a:p>
        </p:txBody>
      </p:sp>
    </p:spTree>
    <p:extLst>
      <p:ext uri="{BB962C8B-B14F-4D97-AF65-F5344CB8AC3E}">
        <p14:creationId xmlns:p14="http://schemas.microsoft.com/office/powerpoint/2010/main" val="1626615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1DEC-424E-EB2D-6B83-FDCC627D51AE}"/>
              </a:ext>
            </a:extLst>
          </p:cNvPr>
          <p:cNvSpPr>
            <a:spLocks noGrp="1"/>
          </p:cNvSpPr>
          <p:nvPr>
            <p:ph type="title"/>
          </p:nvPr>
        </p:nvSpPr>
        <p:spPr/>
        <p:txBody>
          <a:bodyPr>
            <a:normAutofit/>
          </a:bodyPr>
          <a:lstStyle/>
          <a:p>
            <a:r>
              <a:rPr lang="en-US" sz="2800"/>
              <a:t>Context Diagram</a:t>
            </a:r>
          </a:p>
        </p:txBody>
      </p:sp>
      <p:pic>
        <p:nvPicPr>
          <p:cNvPr id="4" name="Content Placeholder 3" descr="A diagram of a pill&#10;&#10;AI-generated content may be incorrect.">
            <a:extLst>
              <a:ext uri="{FF2B5EF4-FFF2-40B4-BE49-F238E27FC236}">
                <a16:creationId xmlns:a16="http://schemas.microsoft.com/office/drawing/2014/main" id="{124D6FE3-0AFC-6631-A007-94630829308B}"/>
              </a:ext>
            </a:extLst>
          </p:cNvPr>
          <p:cNvPicPr>
            <a:picLocks noGrp="1" noChangeAspect="1"/>
          </p:cNvPicPr>
          <p:nvPr>
            <p:ph idx="1"/>
          </p:nvPr>
        </p:nvPicPr>
        <p:blipFill>
          <a:blip r:embed="rId2"/>
          <a:stretch>
            <a:fillRect/>
          </a:stretch>
        </p:blipFill>
        <p:spPr>
          <a:xfrm>
            <a:off x="1066800" y="2124228"/>
            <a:ext cx="10058400" cy="3889705"/>
          </a:xfrm>
          <a:prstGeom prst="rect">
            <a:avLst/>
          </a:prstGeom>
        </p:spPr>
      </p:pic>
      <p:sp>
        <p:nvSpPr>
          <p:cNvPr id="3" name="Hexagon 2">
            <a:extLst>
              <a:ext uri="{FF2B5EF4-FFF2-40B4-BE49-F238E27FC236}">
                <a16:creationId xmlns:a16="http://schemas.microsoft.com/office/drawing/2014/main" id="{5DC53D21-6C73-1004-EA12-94C24E48A67F}"/>
              </a:ext>
            </a:extLst>
          </p:cNvPr>
          <p:cNvSpPr/>
          <p:nvPr/>
        </p:nvSpPr>
        <p:spPr>
          <a:xfrm>
            <a:off x="11734800" y="0"/>
            <a:ext cx="457200" cy="457200"/>
          </a:xfrm>
          <a:prstGeom prst="hex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C1F36C2-C1D5-468F-A120-AAFD0D458701}"/>
              </a:ext>
            </a:extLst>
          </p:cNvPr>
          <p:cNvSpPr txBox="1"/>
          <p:nvPr/>
        </p:nvSpPr>
        <p:spPr>
          <a:xfrm>
            <a:off x="10601714" y="6215406"/>
            <a:ext cx="13739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TL2+ - Sam</a:t>
            </a:r>
          </a:p>
        </p:txBody>
      </p:sp>
    </p:spTree>
    <p:extLst>
      <p:ext uri="{BB962C8B-B14F-4D97-AF65-F5344CB8AC3E}">
        <p14:creationId xmlns:p14="http://schemas.microsoft.com/office/powerpoint/2010/main" val="2664722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7FE3-0C5F-DFC9-DB53-618D6F250836}"/>
              </a:ext>
            </a:extLst>
          </p:cNvPr>
          <p:cNvSpPr>
            <a:spLocks noGrp="1"/>
          </p:cNvSpPr>
          <p:nvPr>
            <p:ph type="title"/>
          </p:nvPr>
        </p:nvSpPr>
        <p:spPr>
          <a:xfrm>
            <a:off x="1066800" y="642594"/>
            <a:ext cx="3225800" cy="622300"/>
          </a:xfrm>
        </p:spPr>
        <p:txBody>
          <a:bodyPr>
            <a:normAutofit/>
          </a:bodyPr>
          <a:lstStyle/>
          <a:p>
            <a:r>
              <a:rPr lang="en-US" sz="2400"/>
              <a:t>Level 0 Diagram</a:t>
            </a:r>
          </a:p>
        </p:txBody>
      </p:sp>
      <p:pic>
        <p:nvPicPr>
          <p:cNvPr id="4" name="Content Placeholder 3" descr="A diagram of a process&#10;&#10;AI-generated content may be incorrect.">
            <a:extLst>
              <a:ext uri="{FF2B5EF4-FFF2-40B4-BE49-F238E27FC236}">
                <a16:creationId xmlns:a16="http://schemas.microsoft.com/office/drawing/2014/main" id="{D4FC008F-84AE-7AAA-6992-AB1BAA031520}"/>
              </a:ext>
            </a:extLst>
          </p:cNvPr>
          <p:cNvPicPr>
            <a:picLocks noGrp="1" noChangeAspect="1"/>
          </p:cNvPicPr>
          <p:nvPr>
            <p:ph idx="1"/>
          </p:nvPr>
        </p:nvPicPr>
        <p:blipFill>
          <a:blip r:embed="rId2"/>
          <a:stretch>
            <a:fillRect/>
          </a:stretch>
        </p:blipFill>
        <p:spPr>
          <a:xfrm>
            <a:off x="2167811" y="1264920"/>
            <a:ext cx="7856379" cy="4738370"/>
          </a:xfrm>
          <a:prstGeom prst="rect">
            <a:avLst/>
          </a:prstGeom>
        </p:spPr>
      </p:pic>
      <p:sp>
        <p:nvSpPr>
          <p:cNvPr id="3" name="Hexagon 2">
            <a:extLst>
              <a:ext uri="{FF2B5EF4-FFF2-40B4-BE49-F238E27FC236}">
                <a16:creationId xmlns:a16="http://schemas.microsoft.com/office/drawing/2014/main" id="{D830ABA8-527C-AEA3-8DBE-8F41E465AE8C}"/>
              </a:ext>
            </a:extLst>
          </p:cNvPr>
          <p:cNvSpPr/>
          <p:nvPr/>
        </p:nvSpPr>
        <p:spPr>
          <a:xfrm>
            <a:off x="11734800" y="0"/>
            <a:ext cx="457200" cy="457200"/>
          </a:xfrm>
          <a:prstGeom prst="hex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9246C2-24AE-63C9-D906-870CB0C206E3}"/>
              </a:ext>
            </a:extLst>
          </p:cNvPr>
          <p:cNvSpPr txBox="1"/>
          <p:nvPr/>
        </p:nvSpPr>
        <p:spPr>
          <a:xfrm>
            <a:off x="10550095" y="6216184"/>
            <a:ext cx="14133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TL2+ - Sam</a:t>
            </a:r>
          </a:p>
        </p:txBody>
      </p:sp>
    </p:spTree>
    <p:extLst>
      <p:ext uri="{BB962C8B-B14F-4D97-AF65-F5344CB8AC3E}">
        <p14:creationId xmlns:p14="http://schemas.microsoft.com/office/powerpoint/2010/main" val="545082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0790-B9F1-44AB-17A6-2195A579358D}"/>
              </a:ext>
            </a:extLst>
          </p:cNvPr>
          <p:cNvSpPr>
            <a:spLocks noGrp="1"/>
          </p:cNvSpPr>
          <p:nvPr>
            <p:ph type="title"/>
          </p:nvPr>
        </p:nvSpPr>
        <p:spPr/>
        <p:txBody>
          <a:bodyPr/>
          <a:lstStyle/>
          <a:p>
            <a:r>
              <a:rPr lang="en-US"/>
              <a:t>Individual Use case</a:t>
            </a:r>
          </a:p>
        </p:txBody>
      </p:sp>
      <p:sp>
        <p:nvSpPr>
          <p:cNvPr id="3" name="Text Placeholder 2">
            <a:extLst>
              <a:ext uri="{FF2B5EF4-FFF2-40B4-BE49-F238E27FC236}">
                <a16:creationId xmlns:a16="http://schemas.microsoft.com/office/drawing/2014/main" id="{BD96C879-8DB7-A860-4175-446FCDC2ECB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7682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683823DF-67F9-8EBB-0353-765A7013DB61}"/>
              </a:ext>
            </a:extLst>
          </p:cNvPr>
          <p:cNvSpPr>
            <a:spLocks noGrp="1"/>
          </p:cNvSpPr>
          <p:nvPr>
            <p:ph type="title"/>
          </p:nvPr>
        </p:nvSpPr>
        <p:spPr>
          <a:xfrm>
            <a:off x="573409" y="559477"/>
            <a:ext cx="3765200" cy="5709931"/>
          </a:xfrm>
        </p:spPr>
        <p:txBody>
          <a:bodyPr>
            <a:normAutofit/>
          </a:bodyPr>
          <a:lstStyle/>
          <a:p>
            <a:pPr algn="ctr"/>
            <a:r>
              <a:rPr lang="en-US"/>
              <a:t>TL5: Garrett - Menus</a:t>
            </a:r>
          </a:p>
        </p:txBody>
      </p:sp>
      <p:sp>
        <p:nvSpPr>
          <p:cNvPr id="4" name="Pentagon 3">
            <a:extLst>
              <a:ext uri="{FF2B5EF4-FFF2-40B4-BE49-F238E27FC236}">
                <a16:creationId xmlns:a16="http://schemas.microsoft.com/office/drawing/2014/main" id="{F2EA1061-B4E9-3EF7-B6F1-F07346ADA5FB}"/>
              </a:ext>
            </a:extLst>
          </p:cNvPr>
          <p:cNvSpPr/>
          <p:nvPr/>
        </p:nvSpPr>
        <p:spPr>
          <a:xfrm>
            <a:off x="11621729" y="0"/>
            <a:ext cx="457200" cy="457200"/>
          </a:xfrm>
          <a:prstGeom prst="pentag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07DCC580-0D39-4552-7AC1-BF6E0BE69EC6}"/>
              </a:ext>
            </a:extLst>
          </p:cNvPr>
          <p:cNvGraphicFramePr>
            <a:graphicFrameLocks noGrp="1"/>
          </p:cNvGraphicFramePr>
          <p:nvPr>
            <p:ph idx="1"/>
            <p:extLst>
              <p:ext uri="{D42A27DB-BD31-4B8C-83A1-F6EECF244321}">
                <p14:modId xmlns:p14="http://schemas.microsoft.com/office/powerpoint/2010/main" val="1599185628"/>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735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game&#10;&#10;AI-generated content may be incorrect.">
            <a:extLst>
              <a:ext uri="{FF2B5EF4-FFF2-40B4-BE49-F238E27FC236}">
                <a16:creationId xmlns:a16="http://schemas.microsoft.com/office/drawing/2014/main" id="{A78AECC5-5681-89EA-9889-125D287A2426}"/>
              </a:ext>
            </a:extLst>
          </p:cNvPr>
          <p:cNvPicPr>
            <a:picLocks noChangeAspect="1"/>
          </p:cNvPicPr>
          <p:nvPr/>
        </p:nvPicPr>
        <p:blipFill>
          <a:blip r:embed="rId2"/>
          <a:stretch>
            <a:fillRect/>
          </a:stretch>
        </p:blipFill>
        <p:spPr>
          <a:xfrm>
            <a:off x="4184277" y="1166803"/>
            <a:ext cx="7846511" cy="4530801"/>
          </a:xfrm>
          <a:prstGeom prst="rect">
            <a:avLst/>
          </a:prstGeom>
        </p:spPr>
      </p:pic>
      <p:sp>
        <p:nvSpPr>
          <p:cNvPr id="15" name="Rectangle 14">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FC17121-6716-5C89-40EF-09D89F7022B9}"/>
              </a:ext>
            </a:extLst>
          </p:cNvPr>
          <p:cNvSpPr>
            <a:spLocks noGrp="1"/>
          </p:cNvSpPr>
          <p:nvPr>
            <p:ph type="title"/>
          </p:nvPr>
        </p:nvSpPr>
        <p:spPr>
          <a:xfrm>
            <a:off x="569092" y="2715732"/>
            <a:ext cx="2888344" cy="1428737"/>
          </a:xfrm>
        </p:spPr>
        <p:txBody>
          <a:bodyPr>
            <a:normAutofit fontScale="90000"/>
          </a:bodyPr>
          <a:lstStyle/>
          <a:p>
            <a:r>
              <a:rPr lang="en-US" sz="3200">
                <a:solidFill>
                  <a:srgbClr val="FFFFFF"/>
                </a:solidFill>
              </a:rPr>
              <a:t>TL5: Garrett -Use Case</a:t>
            </a:r>
            <a:br>
              <a:rPr lang="en-US" sz="3200">
                <a:solidFill>
                  <a:srgbClr val="FFFFFF"/>
                </a:solidFill>
              </a:rPr>
            </a:br>
            <a:br>
              <a:rPr lang="en-US" sz="3200">
                <a:solidFill>
                  <a:srgbClr val="FFFFFF"/>
                </a:solidFill>
              </a:rPr>
            </a:br>
            <a:r>
              <a:rPr lang="en-US" sz="3200">
                <a:solidFill>
                  <a:srgbClr val="FFFFFF"/>
                </a:solidFill>
              </a:rPr>
              <a:t>Priority: High</a:t>
            </a:r>
            <a:br>
              <a:rPr lang="en-US" sz="3200">
                <a:solidFill>
                  <a:srgbClr val="FFFFFF"/>
                </a:solidFill>
              </a:rPr>
            </a:br>
            <a:r>
              <a:rPr lang="en-US" sz="3200">
                <a:solidFill>
                  <a:srgbClr val="FFFFFF"/>
                </a:solidFill>
              </a:rPr>
              <a:t>Complexity: Low</a:t>
            </a:r>
            <a:br>
              <a:rPr lang="en-US" sz="3200"/>
            </a:br>
            <a:br>
              <a:rPr lang="en-US" sz="3200"/>
            </a:br>
            <a:br>
              <a:rPr lang="en-US" sz="3200"/>
            </a:br>
            <a:endParaRPr lang="en-US" sz="3200">
              <a:solidFill>
                <a:srgbClr val="FFFFFF"/>
              </a:solidFill>
            </a:endParaRPr>
          </a:p>
        </p:txBody>
      </p:sp>
      <p:sp>
        <p:nvSpPr>
          <p:cNvPr id="3" name="Pentagon 2">
            <a:extLst>
              <a:ext uri="{FF2B5EF4-FFF2-40B4-BE49-F238E27FC236}">
                <a16:creationId xmlns:a16="http://schemas.microsoft.com/office/drawing/2014/main" id="{59386AF0-5423-209B-1A2C-2C2E1CF48231}"/>
              </a:ext>
            </a:extLst>
          </p:cNvPr>
          <p:cNvSpPr/>
          <p:nvPr/>
        </p:nvSpPr>
        <p:spPr>
          <a:xfrm>
            <a:off x="11734705" y="0"/>
            <a:ext cx="457200" cy="457200"/>
          </a:xfrm>
          <a:prstGeom prst="pentag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306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B594-3EE6-59AF-6EFC-8086893B750B}"/>
              </a:ext>
            </a:extLst>
          </p:cNvPr>
          <p:cNvSpPr>
            <a:spLocks noGrp="1"/>
          </p:cNvSpPr>
          <p:nvPr>
            <p:ph type="title"/>
          </p:nvPr>
        </p:nvSpPr>
        <p:spPr/>
        <p:txBody>
          <a:bodyPr>
            <a:normAutofit/>
          </a:bodyPr>
          <a:lstStyle/>
          <a:p>
            <a:r>
              <a:rPr lang="en-US" sz="2800"/>
              <a:t>Zuzanna – Order Station</a:t>
            </a:r>
          </a:p>
        </p:txBody>
      </p:sp>
      <p:graphicFrame>
        <p:nvGraphicFramePr>
          <p:cNvPr id="6" name="Content Placeholder 2">
            <a:extLst>
              <a:ext uri="{FF2B5EF4-FFF2-40B4-BE49-F238E27FC236}">
                <a16:creationId xmlns:a16="http://schemas.microsoft.com/office/drawing/2014/main" id="{4F5DF6EE-4DAB-61AC-BF67-0DABCD3D33F7}"/>
              </a:ext>
            </a:extLst>
          </p:cNvPr>
          <p:cNvGraphicFramePr>
            <a:graphicFrameLocks noGrp="1"/>
          </p:cNvGraphicFramePr>
          <p:nvPr>
            <p:ph idx="1"/>
          </p:nvPr>
        </p:nvGraphicFramePr>
        <p:xfrm>
          <a:off x="1066800" y="2103120"/>
          <a:ext cx="10058400" cy="393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a:extLst>
              <a:ext uri="{FF2B5EF4-FFF2-40B4-BE49-F238E27FC236}">
                <a16:creationId xmlns:a16="http://schemas.microsoft.com/office/drawing/2014/main" id="{E924E535-D0B1-117A-AD94-63ACE84DCBEF}"/>
              </a:ext>
            </a:extLst>
          </p:cNvPr>
          <p:cNvSpPr/>
          <p:nvPr/>
        </p:nvSpPr>
        <p:spPr>
          <a:xfrm>
            <a:off x="11734800" y="0"/>
            <a:ext cx="457200" cy="45720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3CF356-C40A-055D-F4CA-272CCED220A1}"/>
              </a:ext>
            </a:extLst>
          </p:cNvPr>
          <p:cNvSpPr txBox="1"/>
          <p:nvPr/>
        </p:nvSpPr>
        <p:spPr>
          <a:xfrm>
            <a:off x="9056557" y="6252147"/>
            <a:ext cx="2966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TL1: </a:t>
            </a:r>
            <a:r>
              <a:rPr lang="en-US">
                <a:ea typeface="+mn-lt"/>
                <a:cs typeface="+mn-lt"/>
              </a:rPr>
              <a:t>Zuzanna Whitman</a:t>
            </a:r>
            <a:endParaRPr lang="en-US"/>
          </a:p>
        </p:txBody>
      </p:sp>
    </p:spTree>
    <p:extLst>
      <p:ext uri="{BB962C8B-B14F-4D97-AF65-F5344CB8AC3E}">
        <p14:creationId xmlns:p14="http://schemas.microsoft.com/office/powerpoint/2010/main" val="1904902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process&#10;&#10;AI-generated content may be incorrect.">
            <a:extLst>
              <a:ext uri="{FF2B5EF4-FFF2-40B4-BE49-F238E27FC236}">
                <a16:creationId xmlns:a16="http://schemas.microsoft.com/office/drawing/2014/main" id="{B28F6B3B-7E7B-F8E5-5FC3-90F3D274BD24}"/>
              </a:ext>
            </a:extLst>
          </p:cNvPr>
          <p:cNvPicPr>
            <a:picLocks noChangeAspect="1"/>
          </p:cNvPicPr>
          <p:nvPr/>
        </p:nvPicPr>
        <p:blipFill>
          <a:blip r:embed="rId2"/>
          <a:stretch>
            <a:fillRect/>
          </a:stretch>
        </p:blipFill>
        <p:spPr>
          <a:xfrm>
            <a:off x="4667497" y="1834954"/>
            <a:ext cx="6880072" cy="3027229"/>
          </a:xfrm>
          <a:prstGeom prst="rect">
            <a:avLst/>
          </a:prstGeom>
        </p:spPr>
      </p:pic>
      <p:sp>
        <p:nvSpPr>
          <p:cNvPr id="15" name="Rectangle 14">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E49CA04-A6B5-AE29-6DFB-1EDF56EAABB3}"/>
              </a:ext>
            </a:extLst>
          </p:cNvPr>
          <p:cNvSpPr>
            <a:spLocks noGrp="1"/>
          </p:cNvSpPr>
          <p:nvPr>
            <p:ph type="title"/>
          </p:nvPr>
        </p:nvSpPr>
        <p:spPr>
          <a:xfrm>
            <a:off x="643433" y="643464"/>
            <a:ext cx="2888344" cy="1428737"/>
          </a:xfrm>
        </p:spPr>
        <p:txBody>
          <a:bodyPr>
            <a:normAutofit/>
          </a:bodyPr>
          <a:lstStyle/>
          <a:p>
            <a:r>
              <a:rPr lang="en-GB" sz="3200">
                <a:solidFill>
                  <a:srgbClr val="FFFFFF"/>
                </a:solidFill>
              </a:rPr>
              <a:t>Zuzanna Use Case</a:t>
            </a:r>
          </a:p>
        </p:txBody>
      </p:sp>
      <p:sp>
        <p:nvSpPr>
          <p:cNvPr id="5" name="TextBox 4">
            <a:extLst>
              <a:ext uri="{FF2B5EF4-FFF2-40B4-BE49-F238E27FC236}">
                <a16:creationId xmlns:a16="http://schemas.microsoft.com/office/drawing/2014/main" id="{90627C02-0D16-7FCA-0FA0-CCBA45788EFD}"/>
              </a:ext>
            </a:extLst>
          </p:cNvPr>
          <p:cNvSpPr txBox="1"/>
          <p:nvPr/>
        </p:nvSpPr>
        <p:spPr>
          <a:xfrm>
            <a:off x="9056557" y="6252147"/>
            <a:ext cx="2966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TL1: </a:t>
            </a:r>
            <a:r>
              <a:rPr lang="en-US">
                <a:ea typeface="+mn-lt"/>
                <a:cs typeface="+mn-lt"/>
              </a:rPr>
              <a:t>Zuzanna Whitman</a:t>
            </a:r>
            <a:endParaRPr lang="en-US"/>
          </a:p>
        </p:txBody>
      </p:sp>
      <p:sp>
        <p:nvSpPr>
          <p:cNvPr id="3" name="Oval 2">
            <a:extLst>
              <a:ext uri="{FF2B5EF4-FFF2-40B4-BE49-F238E27FC236}">
                <a16:creationId xmlns:a16="http://schemas.microsoft.com/office/drawing/2014/main" id="{D2291B79-46F5-14A8-7C71-4EEE84225CB9}"/>
              </a:ext>
            </a:extLst>
          </p:cNvPr>
          <p:cNvSpPr/>
          <p:nvPr/>
        </p:nvSpPr>
        <p:spPr>
          <a:xfrm>
            <a:off x="11734800" y="0"/>
            <a:ext cx="457200" cy="45720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500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3E44-F523-B8D6-C733-2507522AAD00}"/>
              </a:ext>
            </a:extLst>
          </p:cNvPr>
          <p:cNvSpPr>
            <a:spLocks noGrp="1"/>
          </p:cNvSpPr>
          <p:nvPr>
            <p:ph type="ctrTitle"/>
          </p:nvPr>
        </p:nvSpPr>
        <p:spPr/>
        <p:txBody>
          <a:bodyPr/>
          <a:lstStyle/>
          <a:p>
            <a:r>
              <a:rPr lang="en-US"/>
              <a:t>ET - Pizzeria</a:t>
            </a:r>
          </a:p>
        </p:txBody>
      </p:sp>
      <p:sp>
        <p:nvSpPr>
          <p:cNvPr id="3" name="Subtitle 2">
            <a:extLst>
              <a:ext uri="{FF2B5EF4-FFF2-40B4-BE49-F238E27FC236}">
                <a16:creationId xmlns:a16="http://schemas.microsoft.com/office/drawing/2014/main" id="{5F15E562-7EE9-DD4E-A08D-E92FC9411742}"/>
              </a:ext>
            </a:extLst>
          </p:cNvPr>
          <p:cNvSpPr>
            <a:spLocks noGrp="1"/>
          </p:cNvSpPr>
          <p:nvPr>
            <p:ph type="subTitle" idx="1"/>
          </p:nvPr>
        </p:nvSpPr>
        <p:spPr/>
        <p:txBody>
          <a:bodyPr vert="horz" lIns="91440" tIns="45720" rIns="91440" bIns="45720" rtlCol="0" anchor="t">
            <a:normAutofit/>
          </a:bodyPr>
          <a:lstStyle/>
          <a:p>
            <a:r>
              <a:rPr lang="en-US"/>
              <a:t>By: Zuza, Emily, Sam, Garrett, Noah, and Leo.</a:t>
            </a:r>
          </a:p>
        </p:txBody>
      </p:sp>
    </p:spTree>
    <p:extLst>
      <p:ext uri="{BB962C8B-B14F-4D97-AF65-F5344CB8AC3E}">
        <p14:creationId xmlns:p14="http://schemas.microsoft.com/office/powerpoint/2010/main" val="1060439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B11CAB-D220-CB3F-D27A-CD29D2BA4544}"/>
              </a:ext>
            </a:extLst>
          </p:cNvPr>
          <p:cNvSpPr/>
          <p:nvPr/>
        </p:nvSpPr>
        <p:spPr>
          <a:xfrm>
            <a:off x="977221" y="1873007"/>
            <a:ext cx="5432885" cy="34668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5D94D-F2AE-A1C7-207F-ED4F666018E9}"/>
              </a:ext>
            </a:extLst>
          </p:cNvPr>
          <p:cNvSpPr>
            <a:spLocks noGrp="1"/>
          </p:cNvSpPr>
          <p:nvPr>
            <p:ph type="title"/>
          </p:nvPr>
        </p:nvSpPr>
        <p:spPr>
          <a:xfrm>
            <a:off x="706159" y="607693"/>
            <a:ext cx="10058400" cy="1371600"/>
          </a:xfrm>
        </p:spPr>
        <p:txBody>
          <a:bodyPr>
            <a:normAutofit/>
          </a:bodyPr>
          <a:lstStyle/>
          <a:p>
            <a:r>
              <a:rPr lang="en-US" sz="2800"/>
              <a:t>Emily – Topping Station</a:t>
            </a:r>
          </a:p>
        </p:txBody>
      </p:sp>
      <p:sp>
        <p:nvSpPr>
          <p:cNvPr id="3" name="Content Placeholder 2">
            <a:extLst>
              <a:ext uri="{FF2B5EF4-FFF2-40B4-BE49-F238E27FC236}">
                <a16:creationId xmlns:a16="http://schemas.microsoft.com/office/drawing/2014/main" id="{6AB3758B-7E44-AA0E-9346-5401FBD8CCA1}"/>
              </a:ext>
            </a:extLst>
          </p:cNvPr>
          <p:cNvSpPr>
            <a:spLocks noGrp="1"/>
          </p:cNvSpPr>
          <p:nvPr>
            <p:ph idx="1"/>
          </p:nvPr>
        </p:nvSpPr>
        <p:spPr>
          <a:xfrm>
            <a:off x="1066800" y="2103120"/>
            <a:ext cx="5311897" cy="3931920"/>
          </a:xfrm>
        </p:spPr>
        <p:txBody>
          <a:bodyPr vert="horz" lIns="91440" tIns="45720" rIns="91440" bIns="45720" rtlCol="0" anchor="t">
            <a:normAutofit/>
          </a:bodyPr>
          <a:lstStyle/>
          <a:p>
            <a:r>
              <a:rPr lang="en-US" sz="2400">
                <a:solidFill>
                  <a:schemeClr val="bg1"/>
                </a:solidFill>
              </a:rPr>
              <a:t>Prepare Pizza at Topping Station</a:t>
            </a:r>
          </a:p>
          <a:p>
            <a:pPr>
              <a:buClr>
                <a:srgbClr val="262626"/>
              </a:buClr>
            </a:pPr>
            <a:r>
              <a:rPr lang="en-US" sz="2400">
                <a:solidFill>
                  <a:schemeClr val="bg1"/>
                </a:solidFill>
              </a:rPr>
              <a:t>Select Topping</a:t>
            </a:r>
          </a:p>
          <a:p>
            <a:pPr>
              <a:buClr>
                <a:srgbClr val="262626"/>
              </a:buClr>
            </a:pPr>
            <a:r>
              <a:rPr lang="en-US" sz="2400">
                <a:solidFill>
                  <a:schemeClr val="bg1"/>
                </a:solidFill>
              </a:rPr>
              <a:t>Place Topping</a:t>
            </a:r>
          </a:p>
          <a:p>
            <a:pPr lvl="1">
              <a:buClr>
                <a:srgbClr val="262626"/>
              </a:buClr>
              <a:buFont typeface="Courier New" pitchFamily="18" charset="0"/>
              <a:buChar char="o"/>
            </a:pPr>
            <a:r>
              <a:rPr lang="en-US" sz="2000">
                <a:solidFill>
                  <a:schemeClr val="bg1"/>
                </a:solidFill>
              </a:rPr>
              <a:t>Remove/Undo Topping</a:t>
            </a:r>
          </a:p>
          <a:p>
            <a:pPr>
              <a:buClr>
                <a:srgbClr val="262626"/>
              </a:buClr>
            </a:pPr>
            <a:r>
              <a:rPr lang="en-US" sz="2400">
                <a:solidFill>
                  <a:schemeClr val="bg1"/>
                </a:solidFill>
              </a:rPr>
              <a:t>Submit Pizza</a:t>
            </a:r>
          </a:p>
          <a:p>
            <a:pPr lvl="1">
              <a:buClr>
                <a:srgbClr val="262626"/>
              </a:buClr>
              <a:buFont typeface="Courier New" pitchFamily="18" charset="0"/>
              <a:buChar char="o"/>
            </a:pPr>
            <a:r>
              <a:rPr lang="en-US" sz="2000">
                <a:solidFill>
                  <a:schemeClr val="bg1"/>
                </a:solidFill>
              </a:rPr>
              <a:t>Receive Score</a:t>
            </a:r>
          </a:p>
          <a:p>
            <a:pPr>
              <a:buClr>
                <a:srgbClr val="262626"/>
              </a:buClr>
            </a:pPr>
            <a:endParaRPr lang="en-US"/>
          </a:p>
        </p:txBody>
      </p:sp>
      <p:sp>
        <p:nvSpPr>
          <p:cNvPr id="6" name="TextBox 5">
            <a:extLst>
              <a:ext uri="{FF2B5EF4-FFF2-40B4-BE49-F238E27FC236}">
                <a16:creationId xmlns:a16="http://schemas.microsoft.com/office/drawing/2014/main" id="{CF3EBC84-1928-78A2-0FF6-B5F4ACC15207}"/>
              </a:ext>
            </a:extLst>
          </p:cNvPr>
          <p:cNvSpPr txBox="1"/>
          <p:nvPr/>
        </p:nvSpPr>
        <p:spPr>
          <a:xfrm>
            <a:off x="284832" y="6205613"/>
            <a:ext cx="2966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TL2: Emily Thomas</a:t>
            </a:r>
          </a:p>
        </p:txBody>
      </p:sp>
      <p:pic>
        <p:nvPicPr>
          <p:cNvPr id="8" name="Picture 7" descr="Pizza Toppings Icon Stock Illustrations ...">
            <a:extLst>
              <a:ext uri="{FF2B5EF4-FFF2-40B4-BE49-F238E27FC236}">
                <a16:creationId xmlns:a16="http://schemas.microsoft.com/office/drawing/2014/main" id="{505B8F66-120E-9EDC-5646-6F410E4646D9}"/>
              </a:ext>
            </a:extLst>
          </p:cNvPr>
          <p:cNvPicPr>
            <a:picLocks noChangeAspect="1"/>
          </p:cNvPicPr>
          <p:nvPr/>
        </p:nvPicPr>
        <p:blipFill>
          <a:blip r:embed="rId2"/>
          <a:stretch>
            <a:fillRect/>
          </a:stretch>
        </p:blipFill>
        <p:spPr>
          <a:xfrm>
            <a:off x="6898463" y="1268681"/>
            <a:ext cx="4834264" cy="4314824"/>
          </a:xfrm>
          <a:prstGeom prst="rect">
            <a:avLst/>
          </a:prstGeom>
        </p:spPr>
      </p:pic>
      <p:sp>
        <p:nvSpPr>
          <p:cNvPr id="5" name="Diamond 4">
            <a:extLst>
              <a:ext uri="{FF2B5EF4-FFF2-40B4-BE49-F238E27FC236}">
                <a16:creationId xmlns:a16="http://schemas.microsoft.com/office/drawing/2014/main" id="{0B8536C1-FF6F-F59F-89A4-E724FEFA5455}"/>
              </a:ext>
            </a:extLst>
          </p:cNvPr>
          <p:cNvSpPr/>
          <p:nvPr/>
        </p:nvSpPr>
        <p:spPr>
          <a:xfrm>
            <a:off x="11734800" y="0"/>
            <a:ext cx="457200" cy="457200"/>
          </a:xfrm>
          <a:prstGeom prst="diamond">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870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7B614B-951E-CB4B-210D-F0E7288F4EC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38357B5B-BDC0-5507-8111-0D9E86DE1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982387D-8EF1-16B8-3223-6812E56D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A86CB40-B067-D57B-7C17-299E55F163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2">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4927FA6-A748-4C4B-31FD-F2806C17FC9E}"/>
              </a:ext>
            </a:extLst>
          </p:cNvPr>
          <p:cNvSpPr>
            <a:spLocks noGrp="1"/>
          </p:cNvSpPr>
          <p:nvPr>
            <p:ph type="title"/>
          </p:nvPr>
        </p:nvSpPr>
        <p:spPr>
          <a:xfrm>
            <a:off x="643433" y="643464"/>
            <a:ext cx="2888344" cy="1428737"/>
          </a:xfrm>
        </p:spPr>
        <p:txBody>
          <a:bodyPr>
            <a:normAutofit/>
          </a:bodyPr>
          <a:lstStyle/>
          <a:p>
            <a:r>
              <a:rPr lang="en-GB" sz="3200">
                <a:solidFill>
                  <a:srgbClr val="FFFFFF"/>
                </a:solidFill>
              </a:rPr>
              <a:t>Emily Use Case</a:t>
            </a:r>
          </a:p>
        </p:txBody>
      </p:sp>
      <p:pic>
        <p:nvPicPr>
          <p:cNvPr id="3" name="Content Placeholder 2">
            <a:extLst>
              <a:ext uri="{FF2B5EF4-FFF2-40B4-BE49-F238E27FC236}">
                <a16:creationId xmlns:a16="http://schemas.microsoft.com/office/drawing/2014/main" id="{EBACC575-C406-CF99-0ADB-B2641E33B48D}"/>
              </a:ext>
            </a:extLst>
          </p:cNvPr>
          <p:cNvPicPr>
            <a:picLocks noGrp="1" noChangeAspect="1"/>
          </p:cNvPicPr>
          <p:nvPr>
            <p:ph idx="1"/>
          </p:nvPr>
        </p:nvPicPr>
        <p:blipFill>
          <a:blip r:embed="rId3"/>
          <a:stretch>
            <a:fillRect/>
          </a:stretch>
        </p:blipFill>
        <p:spPr>
          <a:xfrm>
            <a:off x="5182194" y="208486"/>
            <a:ext cx="6156598" cy="6447091"/>
          </a:xfrm>
          <a:prstGeom prst="rect">
            <a:avLst/>
          </a:prstGeom>
        </p:spPr>
      </p:pic>
      <p:sp>
        <p:nvSpPr>
          <p:cNvPr id="6" name="TextBox 5">
            <a:extLst>
              <a:ext uri="{FF2B5EF4-FFF2-40B4-BE49-F238E27FC236}">
                <a16:creationId xmlns:a16="http://schemas.microsoft.com/office/drawing/2014/main" id="{117CB451-2DDE-179F-1280-C917CE33CBAB}"/>
              </a:ext>
            </a:extLst>
          </p:cNvPr>
          <p:cNvSpPr txBox="1"/>
          <p:nvPr/>
        </p:nvSpPr>
        <p:spPr>
          <a:xfrm>
            <a:off x="81244" y="6467368"/>
            <a:ext cx="2966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TL2: Emily Thomas</a:t>
            </a:r>
          </a:p>
        </p:txBody>
      </p:sp>
      <p:sp>
        <p:nvSpPr>
          <p:cNvPr id="4" name="Diamond 3">
            <a:extLst>
              <a:ext uri="{FF2B5EF4-FFF2-40B4-BE49-F238E27FC236}">
                <a16:creationId xmlns:a16="http://schemas.microsoft.com/office/drawing/2014/main" id="{18E80347-5579-A3B7-7F1B-761B1504CFB0}"/>
              </a:ext>
            </a:extLst>
          </p:cNvPr>
          <p:cNvSpPr/>
          <p:nvPr/>
        </p:nvSpPr>
        <p:spPr>
          <a:xfrm>
            <a:off x="11734800" y="0"/>
            <a:ext cx="457200" cy="457200"/>
          </a:xfrm>
          <a:prstGeom prst="diamond">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754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EAE70-6010-04ED-99DE-C130575696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1CB51-3496-4679-FE56-8C94DAD55E2A}"/>
              </a:ext>
            </a:extLst>
          </p:cNvPr>
          <p:cNvSpPr>
            <a:spLocks noGrp="1"/>
          </p:cNvSpPr>
          <p:nvPr>
            <p:ph type="title"/>
          </p:nvPr>
        </p:nvSpPr>
        <p:spPr/>
        <p:txBody>
          <a:bodyPr>
            <a:normAutofit/>
          </a:bodyPr>
          <a:lstStyle/>
          <a:p>
            <a:r>
              <a:rPr lang="en-US" sz="2800"/>
              <a:t>Leo - Baking Station</a:t>
            </a:r>
          </a:p>
        </p:txBody>
      </p:sp>
      <p:sp>
        <p:nvSpPr>
          <p:cNvPr id="3" name="Content Placeholder 2">
            <a:extLst>
              <a:ext uri="{FF2B5EF4-FFF2-40B4-BE49-F238E27FC236}">
                <a16:creationId xmlns:a16="http://schemas.microsoft.com/office/drawing/2014/main" id="{2C975656-F097-C649-44F8-006063C25655}"/>
              </a:ext>
            </a:extLst>
          </p:cNvPr>
          <p:cNvSpPr>
            <a:spLocks noGrp="1"/>
          </p:cNvSpPr>
          <p:nvPr>
            <p:ph idx="1"/>
          </p:nvPr>
        </p:nvSpPr>
        <p:spPr>
          <a:xfrm>
            <a:off x="1066800" y="2103120"/>
            <a:ext cx="4533899" cy="1796315"/>
          </a:xfrm>
          <a:solidFill>
            <a:srgbClr val="00B0F0"/>
          </a:solidFill>
          <a:ln>
            <a:solidFill>
              <a:schemeClr val="tx1"/>
            </a:solidFill>
          </a:ln>
        </p:spPr>
        <p:txBody>
          <a:bodyPr vert="horz" lIns="91440" tIns="45720" rIns="91440" bIns="45720" rtlCol="0" anchor="t">
            <a:normAutofit/>
          </a:bodyPr>
          <a:lstStyle/>
          <a:p>
            <a:r>
              <a:rPr lang="en-US">
                <a:solidFill>
                  <a:schemeClr val="bg1"/>
                </a:solidFill>
              </a:rPr>
              <a:t>Place Pizza on Oven</a:t>
            </a:r>
          </a:p>
          <a:p>
            <a:pPr>
              <a:buClr>
                <a:srgbClr val="262626"/>
              </a:buClr>
            </a:pPr>
            <a:r>
              <a:rPr lang="en-US">
                <a:solidFill>
                  <a:schemeClr val="bg1"/>
                </a:solidFill>
              </a:rPr>
              <a:t>Observe Bake Timers</a:t>
            </a:r>
          </a:p>
          <a:p>
            <a:pPr>
              <a:buClr>
                <a:srgbClr val="262626"/>
              </a:buClr>
            </a:pPr>
            <a:r>
              <a:rPr lang="en-US">
                <a:solidFill>
                  <a:schemeClr val="bg1"/>
                </a:solidFill>
              </a:rPr>
              <a:t>Remove Pizza at Correct Time</a:t>
            </a:r>
          </a:p>
        </p:txBody>
      </p:sp>
      <p:sp>
        <p:nvSpPr>
          <p:cNvPr id="4" name="Isosceles Triangle 3">
            <a:extLst>
              <a:ext uri="{FF2B5EF4-FFF2-40B4-BE49-F238E27FC236}">
                <a16:creationId xmlns:a16="http://schemas.microsoft.com/office/drawing/2014/main" id="{3371AEBF-A587-FEAE-45C0-A231705E610C}"/>
              </a:ext>
            </a:extLst>
          </p:cNvPr>
          <p:cNvSpPr/>
          <p:nvPr/>
        </p:nvSpPr>
        <p:spPr>
          <a:xfrm>
            <a:off x="11734800" y="0"/>
            <a:ext cx="457200" cy="457200"/>
          </a:xfrm>
          <a:prstGeom prst="triangl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toon of a alien with pizzas in a oven&#10;&#10;AI-generated content may be incorrect.">
            <a:extLst>
              <a:ext uri="{FF2B5EF4-FFF2-40B4-BE49-F238E27FC236}">
                <a16:creationId xmlns:a16="http://schemas.microsoft.com/office/drawing/2014/main" id="{EC0BA64D-EB72-0CD3-1EA2-9B432820E24D}"/>
              </a:ext>
            </a:extLst>
          </p:cNvPr>
          <p:cNvPicPr>
            <a:picLocks noChangeAspect="1"/>
          </p:cNvPicPr>
          <p:nvPr/>
        </p:nvPicPr>
        <p:blipFill>
          <a:blip r:embed="rId2"/>
          <a:stretch>
            <a:fillRect/>
          </a:stretch>
        </p:blipFill>
        <p:spPr>
          <a:xfrm>
            <a:off x="6998368" y="1283368"/>
            <a:ext cx="4291264" cy="4291264"/>
          </a:xfrm>
          <a:prstGeom prst="rect">
            <a:avLst/>
          </a:prstGeom>
        </p:spPr>
      </p:pic>
    </p:spTree>
    <p:extLst>
      <p:ext uri="{BB962C8B-B14F-4D97-AF65-F5344CB8AC3E}">
        <p14:creationId xmlns:p14="http://schemas.microsoft.com/office/powerpoint/2010/main" val="2952736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2000"/>
                <a:satMod val="160000"/>
              </a:schemeClr>
            </a:gs>
            <a:gs pos="77000">
              <a:schemeClr val="bg1">
                <a:tint val="100000"/>
                <a:shade val="73000"/>
                <a:satMod val="155000"/>
              </a:schemeClr>
            </a:gs>
            <a:gs pos="100000">
              <a:schemeClr val="bg1">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E340A62-2AB4-4600-96C6-0B60B6E965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B0F0"/>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BDC681C0-91A4-49F5-8158-CF3ECB854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55" cy="6858000"/>
          </a:xfrm>
          <a:prstGeom prst="rect">
            <a:avLst/>
          </a:prstGeom>
          <a:ln w="6350" cap="sq" cmpd="sng" algn="ctr">
            <a:noFill/>
            <a:prstDash val="solid"/>
            <a:miter lim="800000"/>
          </a:ln>
          <a:effectLst/>
        </p:spPr>
        <p:style>
          <a:lnRef idx="0">
            <a:scrgbClr r="0" g="0" b="0"/>
          </a:lnRef>
          <a:fillRef idx="1002">
            <a:schemeClr val="lt1"/>
          </a:fillRef>
          <a:effectRef idx="0">
            <a:scrgbClr r="0" g="0" b="0"/>
          </a:effectRef>
          <a:fontRef idx="major"/>
        </p:style>
        <p:txBody>
          <a:bodyPr/>
          <a:lstStyle/>
          <a:p>
            <a:endParaRPr lang="en-US"/>
          </a:p>
        </p:txBody>
      </p:sp>
      <p:sp>
        <p:nvSpPr>
          <p:cNvPr id="25" name="Rectangle 24">
            <a:extLst>
              <a:ext uri="{FF2B5EF4-FFF2-40B4-BE49-F238E27FC236}">
                <a16:creationId xmlns:a16="http://schemas.microsoft.com/office/drawing/2014/main" id="{D102F34D-849F-4CF9-98E2-E57EC330D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0"/>
            <a:ext cx="4657345" cy="6858000"/>
          </a:xfrm>
          <a:prstGeom prst="rect">
            <a:avLst/>
          </a:prstGeom>
          <a:blipFill dpi="0" rotWithShape="1">
            <a:blip r:embed="rId2">
              <a:alphaModFix amt="6000"/>
              <a:duotone>
                <a:schemeClr val="bg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EC35EB5-2349-21E5-86B6-E4AD39A07F6D}"/>
              </a:ext>
            </a:extLst>
          </p:cNvPr>
          <p:cNvSpPr>
            <a:spLocks noGrp="1"/>
          </p:cNvSpPr>
          <p:nvPr>
            <p:ph type="title"/>
          </p:nvPr>
        </p:nvSpPr>
        <p:spPr>
          <a:xfrm>
            <a:off x="8019287" y="1168400"/>
            <a:ext cx="3697043" cy="4521200"/>
          </a:xfrm>
        </p:spPr>
        <p:txBody>
          <a:bodyPr>
            <a:normAutofit/>
          </a:bodyPr>
          <a:lstStyle/>
          <a:p>
            <a:r>
              <a:rPr lang="en-US" sz="4000">
                <a:solidFill>
                  <a:srgbClr val="FFFFFF"/>
                </a:solidFill>
              </a:rPr>
              <a:t>Leo Use Case</a:t>
            </a:r>
          </a:p>
        </p:txBody>
      </p:sp>
      <p:pic>
        <p:nvPicPr>
          <p:cNvPr id="5" name="Picture 4" descr="A diagram of a process&#10;&#10;AI-generated content may be incorrect.">
            <a:extLst>
              <a:ext uri="{FF2B5EF4-FFF2-40B4-BE49-F238E27FC236}">
                <a16:creationId xmlns:a16="http://schemas.microsoft.com/office/drawing/2014/main" id="{445CCF1D-36DD-A7EE-D47A-DD3B983CB063}"/>
              </a:ext>
            </a:extLst>
          </p:cNvPr>
          <p:cNvPicPr>
            <a:picLocks noChangeAspect="1"/>
          </p:cNvPicPr>
          <p:nvPr/>
        </p:nvPicPr>
        <p:blipFill>
          <a:blip r:embed="rId3"/>
          <a:stretch>
            <a:fillRect/>
          </a:stretch>
        </p:blipFill>
        <p:spPr>
          <a:xfrm>
            <a:off x="206515" y="0"/>
            <a:ext cx="7126759" cy="6858000"/>
          </a:xfrm>
          <a:prstGeom prst="rect">
            <a:avLst/>
          </a:prstGeom>
        </p:spPr>
      </p:pic>
      <p:sp>
        <p:nvSpPr>
          <p:cNvPr id="3" name="Isosceles Triangle 2">
            <a:extLst>
              <a:ext uri="{FF2B5EF4-FFF2-40B4-BE49-F238E27FC236}">
                <a16:creationId xmlns:a16="http://schemas.microsoft.com/office/drawing/2014/main" id="{C53201EF-19CA-1C4F-10B9-8EC5FD14919C}"/>
              </a:ext>
            </a:extLst>
          </p:cNvPr>
          <p:cNvSpPr/>
          <p:nvPr/>
        </p:nvSpPr>
        <p:spPr>
          <a:xfrm>
            <a:off x="11734800" y="0"/>
            <a:ext cx="457200" cy="457200"/>
          </a:xfrm>
          <a:prstGeom prst="triangl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513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DB19923-9BD5-7775-C5A4-6D7B08663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497" y="1413549"/>
            <a:ext cx="6880072" cy="3870040"/>
          </a:xfrm>
          <a:prstGeom prst="rect">
            <a:avLst/>
          </a:prstGeom>
        </p:spPr>
      </p:pic>
      <p:sp>
        <p:nvSpPr>
          <p:cNvPr id="18" name="Rectangle 17">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A7B2182-E744-D8CA-2BDA-214BA64E97A0}"/>
              </a:ext>
            </a:extLst>
          </p:cNvPr>
          <p:cNvSpPr>
            <a:spLocks noGrp="1"/>
          </p:cNvSpPr>
          <p:nvPr>
            <p:ph type="title"/>
          </p:nvPr>
        </p:nvSpPr>
        <p:spPr>
          <a:xfrm>
            <a:off x="643433" y="643464"/>
            <a:ext cx="2888344" cy="1428737"/>
          </a:xfrm>
        </p:spPr>
        <p:txBody>
          <a:bodyPr>
            <a:normAutofit/>
          </a:bodyPr>
          <a:lstStyle/>
          <a:p>
            <a:r>
              <a:rPr lang="en-US" sz="3200">
                <a:solidFill>
                  <a:srgbClr val="FFFFFF"/>
                </a:solidFill>
              </a:rPr>
              <a:t>Sam – Cutting Station</a:t>
            </a:r>
          </a:p>
        </p:txBody>
      </p:sp>
      <p:sp>
        <p:nvSpPr>
          <p:cNvPr id="9" name="Content Placeholder 8">
            <a:extLst>
              <a:ext uri="{FF2B5EF4-FFF2-40B4-BE49-F238E27FC236}">
                <a16:creationId xmlns:a16="http://schemas.microsoft.com/office/drawing/2014/main" id="{A376FC60-B6BE-8CAB-D399-1574B90741C6}"/>
              </a:ext>
            </a:extLst>
          </p:cNvPr>
          <p:cNvSpPr>
            <a:spLocks noGrp="1"/>
          </p:cNvSpPr>
          <p:nvPr>
            <p:ph idx="1"/>
          </p:nvPr>
        </p:nvSpPr>
        <p:spPr>
          <a:xfrm>
            <a:off x="643337" y="2184036"/>
            <a:ext cx="2888439" cy="3869634"/>
          </a:xfrm>
        </p:spPr>
        <p:txBody>
          <a:bodyPr>
            <a:normAutofit/>
          </a:bodyPr>
          <a:lstStyle/>
          <a:p>
            <a:r>
              <a:rPr lang="en-US" sz="1600">
                <a:solidFill>
                  <a:srgbClr val="FFFFFF"/>
                </a:solidFill>
              </a:rPr>
              <a:t>Purpose:</a:t>
            </a:r>
          </a:p>
          <a:p>
            <a:pPr lvl="1"/>
            <a:r>
              <a:rPr lang="en-US">
                <a:solidFill>
                  <a:srgbClr val="FFFFFF"/>
                </a:solidFill>
              </a:rPr>
              <a:t>The ability for the player to cut pizza to server their customers.</a:t>
            </a:r>
          </a:p>
          <a:p>
            <a:r>
              <a:rPr lang="en-US" sz="1600">
                <a:solidFill>
                  <a:srgbClr val="FFFFFF"/>
                </a:solidFill>
              </a:rPr>
              <a:t>Priority: High </a:t>
            </a:r>
          </a:p>
          <a:p>
            <a:pPr lvl="1"/>
            <a:r>
              <a:rPr lang="en-US">
                <a:solidFill>
                  <a:srgbClr val="FFFFFF"/>
                </a:solidFill>
              </a:rPr>
              <a:t>One of the main actions of the game</a:t>
            </a:r>
          </a:p>
          <a:p>
            <a:r>
              <a:rPr lang="en-US" sz="1600">
                <a:solidFill>
                  <a:srgbClr val="FFFFFF"/>
                </a:solidFill>
              </a:rPr>
              <a:t>Complexity: Medium</a:t>
            </a:r>
          </a:p>
        </p:txBody>
      </p:sp>
      <p:sp>
        <p:nvSpPr>
          <p:cNvPr id="3" name="Hexagon 2">
            <a:extLst>
              <a:ext uri="{FF2B5EF4-FFF2-40B4-BE49-F238E27FC236}">
                <a16:creationId xmlns:a16="http://schemas.microsoft.com/office/drawing/2014/main" id="{3B1FF03A-E780-C84C-A0A9-CDA568C7A084}"/>
              </a:ext>
            </a:extLst>
          </p:cNvPr>
          <p:cNvSpPr/>
          <p:nvPr/>
        </p:nvSpPr>
        <p:spPr>
          <a:xfrm>
            <a:off x="11734800" y="0"/>
            <a:ext cx="457200" cy="457200"/>
          </a:xfrm>
          <a:prstGeom prst="hex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8351D1-9768-2999-9470-E188E14A7038}"/>
              </a:ext>
            </a:extLst>
          </p:cNvPr>
          <p:cNvSpPr txBox="1"/>
          <p:nvPr/>
        </p:nvSpPr>
        <p:spPr>
          <a:xfrm>
            <a:off x="4103168" y="6319783"/>
            <a:ext cx="2104104" cy="377355"/>
          </a:xfrm>
          <a:prstGeom prst="rect">
            <a:avLst/>
          </a:prstGeom>
          <a:noFill/>
        </p:spPr>
        <p:txBody>
          <a:bodyPr wrap="square" rtlCol="0">
            <a:spAutoFit/>
          </a:bodyPr>
          <a:lstStyle/>
          <a:p>
            <a:r>
              <a:rPr lang="en-US"/>
              <a:t>TL2+ – Sam </a:t>
            </a:r>
          </a:p>
        </p:txBody>
      </p:sp>
    </p:spTree>
    <p:extLst>
      <p:ext uri="{BB962C8B-B14F-4D97-AF65-F5344CB8AC3E}">
        <p14:creationId xmlns:p14="http://schemas.microsoft.com/office/powerpoint/2010/main" val="2298420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11CF-930C-A417-F14E-0B3586B816EA}"/>
              </a:ext>
            </a:extLst>
          </p:cNvPr>
          <p:cNvSpPr>
            <a:spLocks noGrp="1"/>
          </p:cNvSpPr>
          <p:nvPr>
            <p:ph type="title"/>
          </p:nvPr>
        </p:nvSpPr>
        <p:spPr/>
        <p:txBody>
          <a:bodyPr>
            <a:normAutofit/>
          </a:bodyPr>
          <a:lstStyle/>
          <a:p>
            <a:r>
              <a:rPr lang="en-US" sz="2800"/>
              <a:t>Noah</a:t>
            </a:r>
            <a:r>
              <a:rPr lang="en-US"/>
              <a:t> Use Case</a:t>
            </a:r>
            <a:endParaRPr lang="en-US" sz="2800"/>
          </a:p>
        </p:txBody>
      </p:sp>
      <p:sp>
        <p:nvSpPr>
          <p:cNvPr id="5" name="Text Placeholder 4">
            <a:extLst>
              <a:ext uri="{FF2B5EF4-FFF2-40B4-BE49-F238E27FC236}">
                <a16:creationId xmlns:a16="http://schemas.microsoft.com/office/drawing/2014/main" id="{6673170A-4DAA-4929-DD28-A9E1CBA5D7BE}"/>
              </a:ext>
            </a:extLst>
          </p:cNvPr>
          <p:cNvSpPr>
            <a:spLocks noGrp="1"/>
          </p:cNvSpPr>
          <p:nvPr>
            <p:ph type="body" sz="half" idx="2"/>
          </p:nvPr>
        </p:nvSpPr>
        <p:spPr>
          <a:xfrm>
            <a:off x="9296400" y="5476874"/>
            <a:ext cx="2444210" cy="311278"/>
          </a:xfrm>
        </p:spPr>
        <p:txBody>
          <a:bodyPr vert="horz" lIns="91440" tIns="45720" rIns="91440" bIns="45720" rtlCol="0" anchor="t">
            <a:normAutofit/>
          </a:bodyPr>
          <a:lstStyle/>
          <a:p>
            <a:r>
              <a:rPr lang="en-US"/>
              <a:t>TL4-Noah</a:t>
            </a:r>
          </a:p>
        </p:txBody>
      </p:sp>
      <p:sp>
        <p:nvSpPr>
          <p:cNvPr id="4" name="Rectangle 3">
            <a:extLst>
              <a:ext uri="{FF2B5EF4-FFF2-40B4-BE49-F238E27FC236}">
                <a16:creationId xmlns:a16="http://schemas.microsoft.com/office/drawing/2014/main" id="{45474355-5466-85C1-8116-884B94E28EE3}"/>
              </a:ext>
            </a:extLst>
          </p:cNvPr>
          <p:cNvSpPr/>
          <p:nvPr/>
        </p:nvSpPr>
        <p:spPr>
          <a:xfrm>
            <a:off x="11734800" y="0"/>
            <a:ext cx="457200" cy="4572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work flow&#10;&#10;AI-generated content may be incorrect.">
            <a:extLst>
              <a:ext uri="{FF2B5EF4-FFF2-40B4-BE49-F238E27FC236}">
                <a16:creationId xmlns:a16="http://schemas.microsoft.com/office/drawing/2014/main" id="{7C847916-D753-7BD5-1339-04AE855337EB}"/>
              </a:ext>
            </a:extLst>
          </p:cNvPr>
          <p:cNvPicPr>
            <a:picLocks noChangeAspect="1"/>
          </p:cNvPicPr>
          <p:nvPr/>
        </p:nvPicPr>
        <p:blipFill>
          <a:blip r:embed="rId2"/>
          <a:stretch>
            <a:fillRect/>
          </a:stretch>
        </p:blipFill>
        <p:spPr>
          <a:xfrm>
            <a:off x="1181100" y="681037"/>
            <a:ext cx="7127081" cy="5495924"/>
          </a:xfrm>
          <a:prstGeom prst="rect">
            <a:avLst/>
          </a:prstGeom>
        </p:spPr>
      </p:pic>
    </p:spTree>
    <p:extLst>
      <p:ext uri="{BB962C8B-B14F-4D97-AF65-F5344CB8AC3E}">
        <p14:creationId xmlns:p14="http://schemas.microsoft.com/office/powerpoint/2010/main" val="2442193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2937-D9A5-2DB3-ACA1-7021AE4DC1A0}"/>
              </a:ext>
            </a:extLst>
          </p:cNvPr>
          <p:cNvSpPr>
            <a:spLocks noGrp="1"/>
          </p:cNvSpPr>
          <p:nvPr>
            <p:ph type="title"/>
          </p:nvPr>
        </p:nvSpPr>
        <p:spPr/>
        <p:txBody>
          <a:bodyPr/>
          <a:lstStyle/>
          <a:p>
            <a:r>
              <a:rPr lang="en-US"/>
              <a:t>End</a:t>
            </a:r>
          </a:p>
        </p:txBody>
      </p:sp>
      <p:sp>
        <p:nvSpPr>
          <p:cNvPr id="3" name="Text Placeholder 2">
            <a:extLst>
              <a:ext uri="{FF2B5EF4-FFF2-40B4-BE49-F238E27FC236}">
                <a16:creationId xmlns:a16="http://schemas.microsoft.com/office/drawing/2014/main" id="{DD371E8D-885F-E875-74F9-3310935F711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8221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8BC74C-73D0-251A-44FA-23B02A8014DB}"/>
              </a:ext>
            </a:extLst>
          </p:cNvPr>
          <p:cNvSpPr/>
          <p:nvPr/>
        </p:nvSpPr>
        <p:spPr>
          <a:xfrm>
            <a:off x="762857" y="2079075"/>
            <a:ext cx="5621311" cy="39099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7F6B2C-8AA7-5CDB-424B-A3794EEC8367}"/>
              </a:ext>
            </a:extLst>
          </p:cNvPr>
          <p:cNvSpPr/>
          <p:nvPr/>
        </p:nvSpPr>
        <p:spPr>
          <a:xfrm>
            <a:off x="6802406" y="1634709"/>
            <a:ext cx="4721901" cy="4497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9B530D-3EA0-AC75-9AB5-48DC641F35D1}"/>
              </a:ext>
            </a:extLst>
          </p:cNvPr>
          <p:cNvSpPr>
            <a:spLocks noGrp="1"/>
          </p:cNvSpPr>
          <p:nvPr>
            <p:ph type="title"/>
          </p:nvPr>
        </p:nvSpPr>
        <p:spPr>
          <a:xfrm>
            <a:off x="653808" y="642594"/>
            <a:ext cx="10058400" cy="1371600"/>
          </a:xfrm>
        </p:spPr>
        <p:txBody>
          <a:bodyPr>
            <a:normAutofit/>
          </a:bodyPr>
          <a:lstStyle/>
          <a:p>
            <a:r>
              <a:rPr lang="en-US" sz="3600"/>
              <a:t>The Story of ET-Pizzeria</a:t>
            </a:r>
          </a:p>
        </p:txBody>
      </p:sp>
      <p:sp>
        <p:nvSpPr>
          <p:cNvPr id="4" name="Diamond 3">
            <a:extLst>
              <a:ext uri="{FF2B5EF4-FFF2-40B4-BE49-F238E27FC236}">
                <a16:creationId xmlns:a16="http://schemas.microsoft.com/office/drawing/2014/main" id="{CCD351E3-0D2E-79D8-2819-A6F61B3081FD}"/>
              </a:ext>
            </a:extLst>
          </p:cNvPr>
          <p:cNvSpPr/>
          <p:nvPr/>
        </p:nvSpPr>
        <p:spPr>
          <a:xfrm>
            <a:off x="11734800" y="0"/>
            <a:ext cx="457200" cy="457200"/>
          </a:xfrm>
          <a:prstGeom prst="diamond">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BF0D52-73DB-BA9B-8AC5-5865B033FB6A}"/>
              </a:ext>
            </a:extLst>
          </p:cNvPr>
          <p:cNvSpPr txBox="1"/>
          <p:nvPr/>
        </p:nvSpPr>
        <p:spPr>
          <a:xfrm>
            <a:off x="895692" y="2179390"/>
            <a:ext cx="5357742"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The ET-Pizzeria, your Aunt ET's fabulous pizza place, on your home planet Jupiter. One morning you wake up to a note from Aunt ET. She is going to visit Pluto and is leaving the pizzeria in your capable hands.</a:t>
            </a:r>
          </a:p>
          <a:p>
            <a:endParaRPr lang="en-US"/>
          </a:p>
        </p:txBody>
      </p:sp>
      <p:pic>
        <p:nvPicPr>
          <p:cNvPr id="8" name="Picture 7" descr="Paper | The Tekkit Classic Wiki | Fandom">
            <a:extLst>
              <a:ext uri="{FF2B5EF4-FFF2-40B4-BE49-F238E27FC236}">
                <a16:creationId xmlns:a16="http://schemas.microsoft.com/office/drawing/2014/main" id="{4DC9ECDC-9F05-9DF1-1659-6EE6C71CE94A}"/>
              </a:ext>
            </a:extLst>
          </p:cNvPr>
          <p:cNvPicPr>
            <a:picLocks noChangeAspect="1"/>
          </p:cNvPicPr>
          <p:nvPr/>
        </p:nvPicPr>
        <p:blipFill>
          <a:blip r:embed="rId2"/>
          <a:stretch>
            <a:fillRect/>
          </a:stretch>
        </p:blipFill>
        <p:spPr>
          <a:xfrm>
            <a:off x="7223186" y="1926994"/>
            <a:ext cx="3882346" cy="3911430"/>
          </a:xfrm>
          <a:prstGeom prst="rect">
            <a:avLst/>
          </a:prstGeom>
        </p:spPr>
      </p:pic>
      <p:sp>
        <p:nvSpPr>
          <p:cNvPr id="14" name="TextBox 13">
            <a:extLst>
              <a:ext uri="{FF2B5EF4-FFF2-40B4-BE49-F238E27FC236}">
                <a16:creationId xmlns:a16="http://schemas.microsoft.com/office/drawing/2014/main" id="{D706CFE7-0A20-B6E3-E8CC-04B04F68B21E}"/>
              </a:ext>
            </a:extLst>
          </p:cNvPr>
          <p:cNvSpPr txBox="1"/>
          <p:nvPr/>
        </p:nvSpPr>
        <p:spPr>
          <a:xfrm>
            <a:off x="9056557" y="6252147"/>
            <a:ext cx="2966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TL2: Emily Thomas</a:t>
            </a:r>
          </a:p>
        </p:txBody>
      </p:sp>
    </p:spTree>
    <p:extLst>
      <p:ext uri="{BB962C8B-B14F-4D97-AF65-F5344CB8AC3E}">
        <p14:creationId xmlns:p14="http://schemas.microsoft.com/office/powerpoint/2010/main" val="2373591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98090-019A-18A8-F318-5C7683945C7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F948D4E7-1DA7-D5FE-296C-EF12AA23AEE1}"/>
              </a:ext>
            </a:extLst>
          </p:cNvPr>
          <p:cNvSpPr/>
          <p:nvPr/>
        </p:nvSpPr>
        <p:spPr>
          <a:xfrm>
            <a:off x="6831490" y="2396708"/>
            <a:ext cx="4774252" cy="32987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E237AC-4AF6-25C4-F207-4E8CE42ED51C}"/>
              </a:ext>
            </a:extLst>
          </p:cNvPr>
          <p:cNvSpPr>
            <a:spLocks noGrp="1"/>
          </p:cNvSpPr>
          <p:nvPr>
            <p:ph type="title"/>
          </p:nvPr>
        </p:nvSpPr>
        <p:spPr>
          <a:xfrm>
            <a:off x="653808" y="555342"/>
            <a:ext cx="10058400" cy="1371600"/>
          </a:xfrm>
        </p:spPr>
        <p:txBody>
          <a:bodyPr>
            <a:normAutofit/>
          </a:bodyPr>
          <a:lstStyle/>
          <a:p>
            <a:r>
              <a:rPr lang="en-US" sz="3600"/>
              <a:t>The Story of ET-Pizzeria</a:t>
            </a:r>
          </a:p>
        </p:txBody>
      </p:sp>
      <p:sp>
        <p:nvSpPr>
          <p:cNvPr id="4" name="Diamond 3">
            <a:extLst>
              <a:ext uri="{FF2B5EF4-FFF2-40B4-BE49-F238E27FC236}">
                <a16:creationId xmlns:a16="http://schemas.microsoft.com/office/drawing/2014/main" id="{DC985B0C-5CC7-BD2D-68B8-34544A6E5414}"/>
              </a:ext>
            </a:extLst>
          </p:cNvPr>
          <p:cNvSpPr/>
          <p:nvPr/>
        </p:nvSpPr>
        <p:spPr>
          <a:xfrm>
            <a:off x="11734800" y="0"/>
            <a:ext cx="457200" cy="457200"/>
          </a:xfrm>
          <a:prstGeom prst="diamond">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1FDA1A-30C7-B86B-8145-322C10AD6805}"/>
              </a:ext>
            </a:extLst>
          </p:cNvPr>
          <p:cNvSpPr/>
          <p:nvPr/>
        </p:nvSpPr>
        <p:spPr>
          <a:xfrm>
            <a:off x="762857" y="2079075"/>
            <a:ext cx="5621311" cy="39099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54F1193-D49E-C0AF-EAC1-BCD777F8E502}"/>
              </a:ext>
            </a:extLst>
          </p:cNvPr>
          <p:cNvSpPr txBox="1"/>
          <p:nvPr/>
        </p:nvSpPr>
        <p:spPr>
          <a:xfrm>
            <a:off x="878242" y="2202657"/>
            <a:ext cx="5398459"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t>You excitedly get to the pizzeria to open, but you are the only one there. You must manage the pizzeria by taking orders, placing toppings, baking, cutting, and facing the customer's judgement. You must keep the customers happy to keep your Aunt's pizzeria open!</a:t>
            </a:r>
          </a:p>
          <a:p>
            <a:endParaRPr lang="en-US" sz="2400"/>
          </a:p>
        </p:txBody>
      </p:sp>
      <p:pic>
        <p:nvPicPr>
          <p:cNvPr id="9" name="Picture 8" descr="A black and yellow masks&#10;&#10;AI-generated content may be incorrect.">
            <a:extLst>
              <a:ext uri="{FF2B5EF4-FFF2-40B4-BE49-F238E27FC236}">
                <a16:creationId xmlns:a16="http://schemas.microsoft.com/office/drawing/2014/main" id="{47B6957B-A9EF-99D8-ACF4-F8AE0BA20341}"/>
              </a:ext>
            </a:extLst>
          </p:cNvPr>
          <p:cNvPicPr>
            <a:picLocks noChangeAspect="1"/>
          </p:cNvPicPr>
          <p:nvPr/>
        </p:nvPicPr>
        <p:blipFill>
          <a:blip r:embed="rId2"/>
          <a:stretch>
            <a:fillRect/>
          </a:stretch>
        </p:blipFill>
        <p:spPr>
          <a:xfrm>
            <a:off x="7118849" y="2656349"/>
            <a:ext cx="4207359" cy="2778464"/>
          </a:xfrm>
          <a:prstGeom prst="rect">
            <a:avLst/>
          </a:prstGeom>
        </p:spPr>
      </p:pic>
      <p:sp>
        <p:nvSpPr>
          <p:cNvPr id="13" name="TextBox 12">
            <a:extLst>
              <a:ext uri="{FF2B5EF4-FFF2-40B4-BE49-F238E27FC236}">
                <a16:creationId xmlns:a16="http://schemas.microsoft.com/office/drawing/2014/main" id="{94CCD148-044B-84D0-1261-E724721B0DBE}"/>
              </a:ext>
            </a:extLst>
          </p:cNvPr>
          <p:cNvSpPr txBox="1"/>
          <p:nvPr/>
        </p:nvSpPr>
        <p:spPr>
          <a:xfrm>
            <a:off x="9056557" y="6252147"/>
            <a:ext cx="2966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TL2: Emily Thomas</a:t>
            </a:r>
          </a:p>
        </p:txBody>
      </p:sp>
    </p:spTree>
    <p:extLst>
      <p:ext uri="{BB962C8B-B14F-4D97-AF65-F5344CB8AC3E}">
        <p14:creationId xmlns:p14="http://schemas.microsoft.com/office/powerpoint/2010/main" val="4262031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C8C0C-3A67-8CC6-6D83-8BC4F492CA1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F689FBF-1E0A-8816-62B4-D59536749250}"/>
              </a:ext>
            </a:extLst>
          </p:cNvPr>
          <p:cNvSpPr/>
          <p:nvPr/>
        </p:nvSpPr>
        <p:spPr>
          <a:xfrm>
            <a:off x="789315" y="761999"/>
            <a:ext cx="5686435" cy="5777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5153A-4B40-3478-AF4D-9265365130B9}"/>
              </a:ext>
            </a:extLst>
          </p:cNvPr>
          <p:cNvSpPr>
            <a:spLocks noGrp="1"/>
          </p:cNvSpPr>
          <p:nvPr>
            <p:ph type="title"/>
          </p:nvPr>
        </p:nvSpPr>
        <p:spPr>
          <a:xfrm>
            <a:off x="793411" y="392472"/>
            <a:ext cx="10058400" cy="1371600"/>
          </a:xfrm>
        </p:spPr>
        <p:txBody>
          <a:bodyPr>
            <a:normAutofit/>
          </a:bodyPr>
          <a:lstStyle/>
          <a:p>
            <a:r>
              <a:rPr lang="en-US" sz="2800"/>
              <a:t>Scene 1: Load-up to Main Menu </a:t>
            </a:r>
          </a:p>
        </p:txBody>
      </p:sp>
      <p:sp>
        <p:nvSpPr>
          <p:cNvPr id="10" name="TextBox 9">
            <a:extLst>
              <a:ext uri="{FF2B5EF4-FFF2-40B4-BE49-F238E27FC236}">
                <a16:creationId xmlns:a16="http://schemas.microsoft.com/office/drawing/2014/main" id="{6CDDB269-C1AC-D3B9-3DDD-D0774C2A0D86}"/>
              </a:ext>
            </a:extLst>
          </p:cNvPr>
          <p:cNvSpPr txBox="1"/>
          <p:nvPr/>
        </p:nvSpPr>
        <p:spPr>
          <a:xfrm>
            <a:off x="9025240" y="962363"/>
            <a:ext cx="2901140" cy="52341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182880" defTabSz="914400">
              <a:spcAft>
                <a:spcPts val="600"/>
              </a:spcAft>
              <a:buClr>
                <a:schemeClr val="tx1">
                  <a:lumMod val="85000"/>
                  <a:lumOff val="15000"/>
                </a:schemeClr>
              </a:buClr>
              <a:buFont typeface="Garamond" pitchFamily="18" charset="0"/>
              <a:buChar char="◦"/>
            </a:pPr>
            <a:r>
              <a:rPr lang="en-US">
                <a:solidFill>
                  <a:srgbClr val="FFFFFF"/>
                </a:solidFill>
              </a:rPr>
              <a:t>Dialogue:</a:t>
            </a:r>
          </a:p>
          <a:p>
            <a:pPr defTabSz="914400">
              <a:spcAft>
                <a:spcPts val="600"/>
              </a:spcAft>
              <a:buClr>
                <a:schemeClr val="tx1">
                  <a:lumMod val="85000"/>
                  <a:lumOff val="15000"/>
                </a:schemeClr>
              </a:buClr>
            </a:pPr>
            <a:r>
              <a:rPr lang="en-US">
                <a:solidFill>
                  <a:srgbClr val="FFFFFF"/>
                </a:solidFill>
              </a:rPr>
              <a:t>Order Taking and order specifications from the customer</a:t>
            </a:r>
          </a:p>
          <a:p>
            <a:pPr indent="-182880" defTabSz="914400">
              <a:spcAft>
                <a:spcPts val="600"/>
              </a:spcAft>
              <a:buClr>
                <a:schemeClr val="tx1">
                  <a:lumMod val="85000"/>
                  <a:lumOff val="15000"/>
                </a:schemeClr>
              </a:buClr>
              <a:buFont typeface="Garamond" pitchFamily="18" charset="0"/>
              <a:buChar char="◦"/>
            </a:pPr>
            <a:endParaRPr lang="en-US">
              <a:solidFill>
                <a:srgbClr val="FFFFFF"/>
              </a:solidFill>
            </a:endParaRPr>
          </a:p>
          <a:p>
            <a:pPr indent="-182880" defTabSz="914400">
              <a:spcAft>
                <a:spcPts val="600"/>
              </a:spcAft>
              <a:buClr>
                <a:schemeClr val="tx1">
                  <a:lumMod val="85000"/>
                  <a:lumOff val="15000"/>
                </a:schemeClr>
              </a:buClr>
              <a:buFont typeface="Garamond" pitchFamily="18" charset="0"/>
              <a:buChar char="◦"/>
            </a:pPr>
            <a:r>
              <a:rPr lang="en-US">
                <a:solidFill>
                  <a:srgbClr val="FFFFFF"/>
                </a:solidFill>
              </a:rPr>
              <a:t>Action:</a:t>
            </a:r>
          </a:p>
          <a:p>
            <a:pPr defTabSz="914400">
              <a:spcAft>
                <a:spcPts val="600"/>
              </a:spcAft>
              <a:buClr>
                <a:schemeClr val="tx1">
                  <a:lumMod val="85000"/>
                  <a:lumOff val="15000"/>
                </a:schemeClr>
              </a:buClr>
            </a:pPr>
            <a:r>
              <a:rPr lang="en-US">
                <a:solidFill>
                  <a:srgbClr val="FFFFFF"/>
                </a:solidFill>
              </a:rPr>
              <a:t>None</a:t>
            </a:r>
          </a:p>
          <a:p>
            <a:pPr indent="-182880" defTabSz="914400">
              <a:spcAft>
                <a:spcPts val="600"/>
              </a:spcAft>
              <a:buClr>
                <a:schemeClr val="tx1">
                  <a:lumMod val="85000"/>
                  <a:lumOff val="15000"/>
                </a:schemeClr>
              </a:buClr>
              <a:buFont typeface="Garamond" pitchFamily="18" charset="0"/>
              <a:buChar char="◦"/>
            </a:pPr>
            <a:endParaRPr lang="en-US">
              <a:solidFill>
                <a:srgbClr val="FFFFFF"/>
              </a:solidFill>
            </a:endParaRPr>
          </a:p>
          <a:p>
            <a:pPr indent="-182880" defTabSz="914400">
              <a:spcAft>
                <a:spcPts val="600"/>
              </a:spcAft>
              <a:buClr>
                <a:schemeClr val="tx1">
                  <a:lumMod val="85000"/>
                  <a:lumOff val="15000"/>
                </a:schemeClr>
              </a:buClr>
              <a:buFont typeface="Garamond" pitchFamily="18" charset="0"/>
              <a:buChar char="◦"/>
            </a:pPr>
            <a:r>
              <a:rPr lang="en-US">
                <a:solidFill>
                  <a:srgbClr val="FFFFFF"/>
                </a:solidFill>
              </a:rPr>
              <a:t>Notes:</a:t>
            </a:r>
          </a:p>
          <a:p>
            <a:pPr defTabSz="914400">
              <a:spcAft>
                <a:spcPts val="600"/>
              </a:spcAft>
              <a:buClr>
                <a:schemeClr val="tx1">
                  <a:lumMod val="85000"/>
                  <a:lumOff val="15000"/>
                </a:schemeClr>
              </a:buClr>
            </a:pPr>
            <a:r>
              <a:rPr lang="en-US">
                <a:solidFill>
                  <a:srgbClr val="FFFFFF"/>
                </a:solidFill>
              </a:rPr>
              <a:t>Graphically display the order, calm music in the background, and restaurant sounds</a:t>
            </a:r>
          </a:p>
        </p:txBody>
      </p:sp>
      <p:sp>
        <p:nvSpPr>
          <p:cNvPr id="12" name="Rectangle 11">
            <a:extLst>
              <a:ext uri="{FF2B5EF4-FFF2-40B4-BE49-F238E27FC236}">
                <a16:creationId xmlns:a16="http://schemas.microsoft.com/office/drawing/2014/main" id="{F532CA9A-D4F0-9940-7C02-C9C2415756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TextBox 13">
            <a:extLst>
              <a:ext uri="{FF2B5EF4-FFF2-40B4-BE49-F238E27FC236}">
                <a16:creationId xmlns:a16="http://schemas.microsoft.com/office/drawing/2014/main" id="{E22FF564-528A-85F7-7CAD-679732784D3D}"/>
              </a:ext>
            </a:extLst>
          </p:cNvPr>
          <p:cNvSpPr txBox="1"/>
          <p:nvPr/>
        </p:nvSpPr>
        <p:spPr>
          <a:xfrm>
            <a:off x="9058968" y="1077288"/>
            <a:ext cx="2901140" cy="52341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defTabSz="914400">
              <a:spcAft>
                <a:spcPts val="600"/>
              </a:spcAft>
              <a:buClr>
                <a:schemeClr val="tx1">
                  <a:lumMod val="85000"/>
                  <a:lumOff val="15000"/>
                </a:schemeClr>
              </a:buClr>
              <a:buFont typeface="Calibri"/>
              <a:buChar char="-"/>
            </a:pPr>
            <a:r>
              <a:rPr lang="en-US">
                <a:solidFill>
                  <a:srgbClr val="FFFFFF"/>
                </a:solidFill>
              </a:rPr>
              <a:t>Dialogue</a:t>
            </a:r>
          </a:p>
          <a:p>
            <a:pPr marL="742950" lvl="1" indent="-285750" defTabSz="914400">
              <a:spcAft>
                <a:spcPts val="600"/>
              </a:spcAft>
              <a:buClr>
                <a:srgbClr val="262626"/>
              </a:buClr>
              <a:buFont typeface="Courier New"/>
              <a:buChar char="o"/>
            </a:pPr>
            <a:r>
              <a:rPr lang="en-US">
                <a:solidFill>
                  <a:srgbClr val="FFFFFF"/>
                </a:solidFill>
              </a:rPr>
              <a:t>None</a:t>
            </a:r>
          </a:p>
          <a:p>
            <a:pPr marL="285750" indent="-285750" defTabSz="914400">
              <a:spcAft>
                <a:spcPts val="600"/>
              </a:spcAft>
              <a:buClr>
                <a:srgbClr val="262626"/>
              </a:buClr>
              <a:buFont typeface="Calibri"/>
              <a:buChar char="-"/>
            </a:pPr>
            <a:r>
              <a:rPr lang="en-US">
                <a:solidFill>
                  <a:srgbClr val="FFFFFF"/>
                </a:solidFill>
              </a:rPr>
              <a:t>Action</a:t>
            </a:r>
          </a:p>
          <a:p>
            <a:pPr marL="742950" lvl="1" indent="-285750" defTabSz="914400">
              <a:spcAft>
                <a:spcPts val="600"/>
              </a:spcAft>
              <a:buClr>
                <a:srgbClr val="262626"/>
              </a:buClr>
              <a:buFont typeface="Courier New"/>
              <a:buChar char="o"/>
            </a:pPr>
            <a:r>
              <a:rPr lang="en-US">
                <a:solidFill>
                  <a:srgbClr val="FFFFFF"/>
                </a:solidFill>
              </a:rPr>
              <a:t>Selection of starting main gameplay, adjusting settings, or quitting the game</a:t>
            </a:r>
          </a:p>
          <a:p>
            <a:pPr marL="285750" indent="-285750" defTabSz="914400">
              <a:spcAft>
                <a:spcPts val="600"/>
              </a:spcAft>
              <a:buClr>
                <a:srgbClr val="262626"/>
              </a:buClr>
              <a:buFont typeface="Calibri"/>
              <a:buChar char="-"/>
            </a:pPr>
            <a:r>
              <a:rPr lang="en-US">
                <a:solidFill>
                  <a:srgbClr val="FFFFFF"/>
                </a:solidFill>
              </a:rPr>
              <a:t>Notes</a:t>
            </a:r>
          </a:p>
          <a:p>
            <a:pPr marL="742950" lvl="1" indent="-285750" defTabSz="914400">
              <a:spcAft>
                <a:spcPts val="600"/>
              </a:spcAft>
              <a:buClr>
                <a:srgbClr val="262626"/>
              </a:buClr>
              <a:buFont typeface="Courier New"/>
              <a:buChar char="o"/>
            </a:pPr>
            <a:r>
              <a:rPr lang="en-US">
                <a:solidFill>
                  <a:srgbClr val="FFFFFF"/>
                </a:solidFill>
              </a:rPr>
              <a:t>Subtle background music</a:t>
            </a:r>
          </a:p>
          <a:p>
            <a:pPr marL="742950" lvl="1" indent="-285750" defTabSz="914400">
              <a:spcAft>
                <a:spcPts val="600"/>
              </a:spcAft>
              <a:buClr>
                <a:srgbClr val="262626"/>
              </a:buClr>
              <a:buFont typeface="Courier New"/>
              <a:buChar char="o"/>
            </a:pPr>
            <a:r>
              <a:rPr lang="en-US">
                <a:solidFill>
                  <a:srgbClr val="FFFFFF"/>
                </a:solidFill>
              </a:rPr>
              <a:t>No sounds or effects</a:t>
            </a:r>
          </a:p>
          <a:p>
            <a:pPr marL="742950" lvl="1" indent="-285750" defTabSz="914400">
              <a:spcAft>
                <a:spcPts val="600"/>
              </a:spcAft>
              <a:buClr>
                <a:srgbClr val="262626"/>
              </a:buClr>
              <a:buFont typeface="Courier New"/>
              <a:buChar char="o"/>
            </a:pPr>
            <a:r>
              <a:rPr lang="en-US">
                <a:solidFill>
                  <a:srgbClr val="FFFFFF"/>
                </a:solidFill>
              </a:rPr>
              <a:t>Simple 2D menu</a:t>
            </a:r>
          </a:p>
          <a:p>
            <a:pPr marL="285750" indent="-285750" defTabSz="914400">
              <a:spcAft>
                <a:spcPts val="600"/>
              </a:spcAft>
              <a:buClr>
                <a:srgbClr val="262626"/>
              </a:buClr>
              <a:buFont typeface="Calibri"/>
              <a:buChar char="-"/>
            </a:pPr>
            <a:endParaRPr lang="en-US">
              <a:solidFill>
                <a:srgbClr val="FFFFFF"/>
              </a:solidFill>
            </a:endParaRPr>
          </a:p>
          <a:p>
            <a:pPr defTabSz="914400">
              <a:spcAft>
                <a:spcPts val="600"/>
              </a:spcAft>
            </a:pPr>
            <a:r>
              <a:rPr lang="en-US">
                <a:solidFill>
                  <a:srgbClr val="FFFFFF"/>
                </a:solidFill>
              </a:rPr>
              <a:t> a​​​</a:t>
            </a:r>
          </a:p>
        </p:txBody>
      </p:sp>
      <p:sp>
        <p:nvSpPr>
          <p:cNvPr id="15" name="TextBox 14">
            <a:extLst>
              <a:ext uri="{FF2B5EF4-FFF2-40B4-BE49-F238E27FC236}">
                <a16:creationId xmlns:a16="http://schemas.microsoft.com/office/drawing/2014/main" id="{E855C69F-9804-C130-8DF8-C01E50C251BC}"/>
              </a:ext>
            </a:extLst>
          </p:cNvPr>
          <p:cNvSpPr txBox="1"/>
          <p:nvPr/>
        </p:nvSpPr>
        <p:spPr>
          <a:xfrm>
            <a:off x="9056557" y="6252147"/>
            <a:ext cx="2966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TL5: Garrett Brown</a:t>
            </a:r>
          </a:p>
        </p:txBody>
      </p:sp>
      <p:pic>
        <p:nvPicPr>
          <p:cNvPr id="5" name="Picture 4" descr="A screen shot of a game&#10;&#10;AI-generated content may be incorrect.">
            <a:extLst>
              <a:ext uri="{FF2B5EF4-FFF2-40B4-BE49-F238E27FC236}">
                <a16:creationId xmlns:a16="http://schemas.microsoft.com/office/drawing/2014/main" id="{1B816EA5-1932-B07C-1EC1-D02D16FDEB25}"/>
              </a:ext>
            </a:extLst>
          </p:cNvPr>
          <p:cNvPicPr>
            <a:picLocks noChangeAspect="1"/>
          </p:cNvPicPr>
          <p:nvPr/>
        </p:nvPicPr>
        <p:blipFill>
          <a:blip r:embed="rId2"/>
          <a:stretch>
            <a:fillRect/>
          </a:stretch>
        </p:blipFill>
        <p:spPr>
          <a:xfrm>
            <a:off x="993140" y="1706880"/>
            <a:ext cx="6842760" cy="4541520"/>
          </a:xfrm>
          <a:prstGeom prst="rect">
            <a:avLst/>
          </a:prstGeom>
        </p:spPr>
      </p:pic>
      <p:sp>
        <p:nvSpPr>
          <p:cNvPr id="6" name="Pentagon 5">
            <a:extLst>
              <a:ext uri="{FF2B5EF4-FFF2-40B4-BE49-F238E27FC236}">
                <a16:creationId xmlns:a16="http://schemas.microsoft.com/office/drawing/2014/main" id="{DABC604D-0557-CFF0-AFA0-0CE67CA857FC}"/>
              </a:ext>
            </a:extLst>
          </p:cNvPr>
          <p:cNvSpPr/>
          <p:nvPr/>
        </p:nvSpPr>
        <p:spPr>
          <a:xfrm>
            <a:off x="11731508" y="0"/>
            <a:ext cx="457200" cy="457200"/>
          </a:xfrm>
          <a:prstGeom prst="pentag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877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4A99B-EE86-3683-49D9-34CA69B1451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252F8FF-053C-F897-F289-938B986838E9}"/>
              </a:ext>
            </a:extLst>
          </p:cNvPr>
          <p:cNvSpPr/>
          <p:nvPr/>
        </p:nvSpPr>
        <p:spPr>
          <a:xfrm>
            <a:off x="1497238" y="701298"/>
            <a:ext cx="5686435" cy="5777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1A498-468E-B0AD-006F-70597250084F}"/>
              </a:ext>
            </a:extLst>
          </p:cNvPr>
          <p:cNvSpPr>
            <a:spLocks noGrp="1"/>
          </p:cNvSpPr>
          <p:nvPr>
            <p:ph type="title"/>
          </p:nvPr>
        </p:nvSpPr>
        <p:spPr>
          <a:xfrm>
            <a:off x="1622434" y="391488"/>
            <a:ext cx="5568060" cy="1371600"/>
          </a:xfrm>
        </p:spPr>
        <p:txBody>
          <a:bodyPr>
            <a:normAutofit/>
          </a:bodyPr>
          <a:lstStyle/>
          <a:p>
            <a:r>
              <a:rPr lang="en-US" sz="2800"/>
              <a:t>Scene 2: Load-up to Tutorial</a:t>
            </a:r>
          </a:p>
        </p:txBody>
      </p:sp>
      <p:sp>
        <p:nvSpPr>
          <p:cNvPr id="12" name="Rectangle 11">
            <a:extLst>
              <a:ext uri="{FF2B5EF4-FFF2-40B4-BE49-F238E27FC236}">
                <a16:creationId xmlns:a16="http://schemas.microsoft.com/office/drawing/2014/main" id="{96B0DB0B-2880-FF96-FE73-EE961E7AF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TextBox 13">
            <a:extLst>
              <a:ext uri="{FF2B5EF4-FFF2-40B4-BE49-F238E27FC236}">
                <a16:creationId xmlns:a16="http://schemas.microsoft.com/office/drawing/2014/main" id="{403A4B11-5A52-C8A3-3FDF-7C8E008466E2}"/>
              </a:ext>
            </a:extLst>
          </p:cNvPr>
          <p:cNvSpPr txBox="1"/>
          <p:nvPr/>
        </p:nvSpPr>
        <p:spPr>
          <a:xfrm>
            <a:off x="9058968" y="1077288"/>
            <a:ext cx="2901140" cy="52341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defTabSz="914400">
              <a:spcAft>
                <a:spcPts val="600"/>
              </a:spcAft>
              <a:buClr>
                <a:schemeClr val="tx1">
                  <a:lumMod val="85000"/>
                  <a:lumOff val="15000"/>
                </a:schemeClr>
              </a:buClr>
              <a:buFont typeface="Calibri"/>
              <a:buChar char="-"/>
            </a:pPr>
            <a:r>
              <a:rPr lang="en-US">
                <a:solidFill>
                  <a:srgbClr val="FFFFFF"/>
                </a:solidFill>
              </a:rPr>
              <a:t>Dialogue</a:t>
            </a:r>
          </a:p>
          <a:p>
            <a:pPr marL="742950" lvl="1" indent="-285750" defTabSz="914400">
              <a:spcAft>
                <a:spcPts val="600"/>
              </a:spcAft>
              <a:buClr>
                <a:schemeClr val="tx1">
                  <a:lumMod val="85000"/>
                  <a:lumOff val="15000"/>
                </a:schemeClr>
              </a:buClr>
              <a:buFont typeface="Calibri"/>
              <a:buChar char="-"/>
            </a:pPr>
            <a:r>
              <a:rPr lang="en-US">
                <a:solidFill>
                  <a:srgbClr val="FFFFFF"/>
                </a:solidFill>
              </a:rPr>
              <a:t>Explained controls and story</a:t>
            </a:r>
          </a:p>
          <a:p>
            <a:pPr marL="285750" indent="-285750" defTabSz="914400">
              <a:spcAft>
                <a:spcPts val="600"/>
              </a:spcAft>
              <a:buClr>
                <a:srgbClr val="262626"/>
              </a:buClr>
              <a:buFont typeface="Calibri"/>
              <a:buChar char="-"/>
            </a:pPr>
            <a:r>
              <a:rPr lang="en-US">
                <a:solidFill>
                  <a:srgbClr val="FFFFFF"/>
                </a:solidFill>
              </a:rPr>
              <a:t>Action</a:t>
            </a:r>
          </a:p>
          <a:p>
            <a:pPr marL="742950" lvl="1" indent="-285750" defTabSz="914400">
              <a:spcAft>
                <a:spcPts val="600"/>
              </a:spcAft>
              <a:buClr>
                <a:srgbClr val="262626"/>
              </a:buClr>
              <a:buFont typeface="Calibri"/>
              <a:buChar char="-"/>
            </a:pPr>
            <a:r>
              <a:rPr lang="en-US">
                <a:solidFill>
                  <a:srgbClr val="FFFFFF"/>
                </a:solidFill>
              </a:rPr>
              <a:t>Skip tutorial</a:t>
            </a:r>
          </a:p>
          <a:p>
            <a:pPr marL="285750" indent="-285750" defTabSz="914400">
              <a:spcAft>
                <a:spcPts val="600"/>
              </a:spcAft>
              <a:buClr>
                <a:srgbClr val="262626"/>
              </a:buClr>
              <a:buFont typeface="Calibri"/>
              <a:buChar char="-"/>
            </a:pPr>
            <a:r>
              <a:rPr lang="en-US">
                <a:solidFill>
                  <a:srgbClr val="FFFFFF"/>
                </a:solidFill>
              </a:rPr>
              <a:t>Notes</a:t>
            </a:r>
          </a:p>
          <a:p>
            <a:pPr marL="742950" lvl="1" indent="-285750" defTabSz="914400">
              <a:spcAft>
                <a:spcPts val="600"/>
              </a:spcAft>
              <a:buClr>
                <a:srgbClr val="262626"/>
              </a:buClr>
              <a:buFont typeface="Calibri"/>
              <a:buChar char="-"/>
            </a:pPr>
            <a:r>
              <a:rPr lang="en-US">
                <a:solidFill>
                  <a:srgbClr val="FFFFFF"/>
                </a:solidFill>
              </a:rPr>
              <a:t>None</a:t>
            </a:r>
          </a:p>
          <a:p>
            <a:pPr marL="285750" indent="-285750" defTabSz="914400">
              <a:spcAft>
                <a:spcPts val="600"/>
              </a:spcAft>
              <a:buClr>
                <a:srgbClr val="262626"/>
              </a:buClr>
              <a:buFont typeface="Calibri"/>
              <a:buChar char="-"/>
            </a:pPr>
            <a:endParaRPr lang="en-US">
              <a:solidFill>
                <a:srgbClr val="FFFFFF"/>
              </a:solidFill>
            </a:endParaRPr>
          </a:p>
          <a:p>
            <a:pPr defTabSz="914400">
              <a:spcAft>
                <a:spcPts val="600"/>
              </a:spcAft>
            </a:pPr>
            <a:r>
              <a:rPr lang="en-US">
                <a:solidFill>
                  <a:srgbClr val="FFFFFF"/>
                </a:solidFill>
              </a:rPr>
              <a:t>​​​</a:t>
            </a:r>
          </a:p>
        </p:txBody>
      </p:sp>
      <p:sp>
        <p:nvSpPr>
          <p:cNvPr id="15" name="TextBox 14">
            <a:extLst>
              <a:ext uri="{FF2B5EF4-FFF2-40B4-BE49-F238E27FC236}">
                <a16:creationId xmlns:a16="http://schemas.microsoft.com/office/drawing/2014/main" id="{85E08B09-0E9A-CACF-D7C1-675DB5AF9CCB}"/>
              </a:ext>
            </a:extLst>
          </p:cNvPr>
          <p:cNvSpPr txBox="1"/>
          <p:nvPr/>
        </p:nvSpPr>
        <p:spPr>
          <a:xfrm>
            <a:off x="9225198" y="6196519"/>
            <a:ext cx="2966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TL2+ - Sam</a:t>
            </a:r>
          </a:p>
        </p:txBody>
      </p:sp>
      <p:sp>
        <p:nvSpPr>
          <p:cNvPr id="4" name="Rectangle 3">
            <a:extLst>
              <a:ext uri="{FF2B5EF4-FFF2-40B4-BE49-F238E27FC236}">
                <a16:creationId xmlns:a16="http://schemas.microsoft.com/office/drawing/2014/main" id="{89C6DC67-1A9C-1355-E0E9-69376DEDDCEB}"/>
              </a:ext>
            </a:extLst>
          </p:cNvPr>
          <p:cNvSpPr/>
          <p:nvPr/>
        </p:nvSpPr>
        <p:spPr>
          <a:xfrm>
            <a:off x="550606" y="1440320"/>
            <a:ext cx="8224246" cy="4970207"/>
          </a:xfrm>
          <a:prstGeom prst="rect">
            <a:avLst/>
          </a:prstGeom>
          <a:solidFill>
            <a:srgbClr val="0D0D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1D7D56E-EB43-E5D6-BC56-774893F8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366" y="1440320"/>
            <a:ext cx="4970207" cy="4970207"/>
          </a:xfrm>
          <a:prstGeom prst="rect">
            <a:avLst/>
          </a:prstGeom>
        </p:spPr>
      </p:pic>
      <p:sp>
        <p:nvSpPr>
          <p:cNvPr id="8" name="Hexagon 7">
            <a:extLst>
              <a:ext uri="{FF2B5EF4-FFF2-40B4-BE49-F238E27FC236}">
                <a16:creationId xmlns:a16="http://schemas.microsoft.com/office/drawing/2014/main" id="{3C854551-5960-6F4F-9893-92AD1D48E255}"/>
              </a:ext>
            </a:extLst>
          </p:cNvPr>
          <p:cNvSpPr/>
          <p:nvPr/>
        </p:nvSpPr>
        <p:spPr>
          <a:xfrm>
            <a:off x="11734800" y="0"/>
            <a:ext cx="457200" cy="457200"/>
          </a:xfrm>
          <a:prstGeom prst="hex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253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621AD-0348-2EA5-B636-B268C7F49458}"/>
            </a:ext>
          </a:extLst>
        </p:cNvPr>
        <p:cNvGrpSpPr/>
        <p:nvPr/>
      </p:nvGrpSpPr>
      <p:grpSpPr>
        <a:xfrm>
          <a:off x="0" y="0"/>
          <a:ext cx="0" cy="0"/>
          <a:chOff x="0" y="0"/>
          <a:chExt cx="0" cy="0"/>
        </a:xfrm>
      </p:grpSpPr>
      <p:pic>
        <p:nvPicPr>
          <p:cNvPr id="2" name="Content Placeholder 4" descr="A screenshot of a video game&#10;&#10;AI-generated content may be incorrect.">
            <a:extLst>
              <a:ext uri="{FF2B5EF4-FFF2-40B4-BE49-F238E27FC236}">
                <a16:creationId xmlns:a16="http://schemas.microsoft.com/office/drawing/2014/main" id="{0E1FACFD-4BED-1A9B-AE38-63957E87F5A6}"/>
              </a:ext>
            </a:extLst>
          </p:cNvPr>
          <p:cNvPicPr>
            <a:picLocks noChangeAspect="1"/>
          </p:cNvPicPr>
          <p:nvPr/>
        </p:nvPicPr>
        <p:blipFill>
          <a:blip r:embed="rId2"/>
          <a:srcRect r="-120" b="8142"/>
          <a:stretch>
            <a:fillRect/>
          </a:stretch>
        </p:blipFill>
        <p:spPr>
          <a:xfrm>
            <a:off x="480423" y="1143234"/>
            <a:ext cx="8155577" cy="4283769"/>
          </a:xfrm>
          <a:prstGeom prst="rect">
            <a:avLst/>
          </a:prstGeom>
          <a:solidFill>
            <a:schemeClr val="accent1">
              <a:lumMod val="60000"/>
              <a:lumOff val="40000"/>
            </a:schemeClr>
          </a:solidFill>
          <a:ln>
            <a:noFill/>
          </a:ln>
        </p:spPr>
      </p:pic>
      <p:sp>
        <p:nvSpPr>
          <p:cNvPr id="7" name="TextBox 6">
            <a:extLst>
              <a:ext uri="{FF2B5EF4-FFF2-40B4-BE49-F238E27FC236}">
                <a16:creationId xmlns:a16="http://schemas.microsoft.com/office/drawing/2014/main" id="{F63728E6-A5F3-8D15-FCFF-720FA5E09272}"/>
              </a:ext>
            </a:extLst>
          </p:cNvPr>
          <p:cNvSpPr txBox="1"/>
          <p:nvPr/>
        </p:nvSpPr>
        <p:spPr>
          <a:xfrm>
            <a:off x="9184180" y="657563"/>
            <a:ext cx="2550620" cy="52341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182880" defTabSz="914400">
              <a:spcAft>
                <a:spcPts val="600"/>
              </a:spcAft>
              <a:buClr>
                <a:schemeClr val="tx1">
                  <a:lumMod val="85000"/>
                  <a:lumOff val="15000"/>
                </a:schemeClr>
              </a:buClr>
              <a:buFont typeface="Garamond" pitchFamily="18" charset="0"/>
              <a:buChar char="◦"/>
            </a:pPr>
            <a:r>
              <a:rPr lang="en-US">
                <a:solidFill>
                  <a:srgbClr val="FFFFFF"/>
                </a:solidFill>
              </a:rPr>
              <a:t>Dialogue:</a:t>
            </a:r>
          </a:p>
          <a:p>
            <a:pPr defTabSz="914400">
              <a:spcAft>
                <a:spcPts val="600"/>
              </a:spcAft>
              <a:buClr>
                <a:schemeClr val="tx1">
                  <a:lumMod val="85000"/>
                  <a:lumOff val="15000"/>
                </a:schemeClr>
              </a:buClr>
            </a:pPr>
            <a:r>
              <a:rPr lang="en-US">
                <a:solidFill>
                  <a:srgbClr val="FFFFFF"/>
                </a:solidFill>
              </a:rPr>
              <a:t>Order Taking and order specifications from the customer</a:t>
            </a:r>
          </a:p>
          <a:p>
            <a:pPr indent="-182880" defTabSz="914400">
              <a:spcAft>
                <a:spcPts val="600"/>
              </a:spcAft>
              <a:buClr>
                <a:schemeClr val="tx1">
                  <a:lumMod val="85000"/>
                  <a:lumOff val="15000"/>
                </a:schemeClr>
              </a:buClr>
              <a:buFont typeface="Garamond" pitchFamily="18" charset="0"/>
              <a:buChar char="◦"/>
            </a:pPr>
            <a:endParaRPr lang="en-US">
              <a:solidFill>
                <a:srgbClr val="FFFFFF"/>
              </a:solidFill>
            </a:endParaRPr>
          </a:p>
          <a:p>
            <a:pPr indent="-182880" defTabSz="914400">
              <a:spcAft>
                <a:spcPts val="600"/>
              </a:spcAft>
              <a:buClr>
                <a:schemeClr val="tx1">
                  <a:lumMod val="85000"/>
                  <a:lumOff val="15000"/>
                </a:schemeClr>
              </a:buClr>
              <a:buFont typeface="Garamond" pitchFamily="18" charset="0"/>
              <a:buChar char="◦"/>
            </a:pPr>
            <a:r>
              <a:rPr lang="en-US">
                <a:solidFill>
                  <a:srgbClr val="FFFFFF"/>
                </a:solidFill>
              </a:rPr>
              <a:t>Action:</a:t>
            </a:r>
          </a:p>
          <a:p>
            <a:pPr defTabSz="914400">
              <a:spcAft>
                <a:spcPts val="600"/>
              </a:spcAft>
              <a:buClr>
                <a:schemeClr val="tx1">
                  <a:lumMod val="85000"/>
                  <a:lumOff val="15000"/>
                </a:schemeClr>
              </a:buClr>
            </a:pPr>
            <a:r>
              <a:rPr lang="en-US">
                <a:solidFill>
                  <a:srgbClr val="FFFFFF"/>
                </a:solidFill>
              </a:rPr>
              <a:t>None</a:t>
            </a:r>
          </a:p>
          <a:p>
            <a:pPr indent="-182880" defTabSz="914400">
              <a:spcAft>
                <a:spcPts val="600"/>
              </a:spcAft>
              <a:buClr>
                <a:schemeClr val="tx1">
                  <a:lumMod val="85000"/>
                  <a:lumOff val="15000"/>
                </a:schemeClr>
              </a:buClr>
              <a:buFont typeface="Garamond" pitchFamily="18" charset="0"/>
              <a:buChar char="◦"/>
            </a:pPr>
            <a:endParaRPr lang="en-US">
              <a:solidFill>
                <a:srgbClr val="FFFFFF"/>
              </a:solidFill>
            </a:endParaRPr>
          </a:p>
          <a:p>
            <a:pPr indent="-182880" defTabSz="914400">
              <a:spcAft>
                <a:spcPts val="600"/>
              </a:spcAft>
              <a:buClr>
                <a:schemeClr val="tx1">
                  <a:lumMod val="85000"/>
                  <a:lumOff val="15000"/>
                </a:schemeClr>
              </a:buClr>
              <a:buFont typeface="Garamond" pitchFamily="18" charset="0"/>
              <a:buChar char="◦"/>
            </a:pPr>
            <a:r>
              <a:rPr lang="en-US">
                <a:solidFill>
                  <a:srgbClr val="FFFFFF"/>
                </a:solidFill>
              </a:rPr>
              <a:t>Notes:</a:t>
            </a:r>
          </a:p>
          <a:p>
            <a:pPr defTabSz="914400">
              <a:spcAft>
                <a:spcPts val="600"/>
              </a:spcAft>
              <a:buClr>
                <a:schemeClr val="tx1">
                  <a:lumMod val="85000"/>
                  <a:lumOff val="15000"/>
                </a:schemeClr>
              </a:buClr>
            </a:pPr>
            <a:r>
              <a:rPr lang="en-US">
                <a:solidFill>
                  <a:srgbClr val="FFFFFF"/>
                </a:solidFill>
              </a:rPr>
              <a:t>Graphically display the order, calm music in the background, and restaurant sounds</a:t>
            </a:r>
          </a:p>
        </p:txBody>
      </p:sp>
      <p:sp>
        <p:nvSpPr>
          <p:cNvPr id="8" name="Title 1">
            <a:extLst>
              <a:ext uri="{FF2B5EF4-FFF2-40B4-BE49-F238E27FC236}">
                <a16:creationId xmlns:a16="http://schemas.microsoft.com/office/drawing/2014/main" id="{EE0511B4-23CF-571E-0099-56AFCA2D6891}"/>
              </a:ext>
            </a:extLst>
          </p:cNvPr>
          <p:cNvSpPr>
            <a:spLocks noGrp="1"/>
          </p:cNvSpPr>
          <p:nvPr>
            <p:ph type="title"/>
          </p:nvPr>
        </p:nvSpPr>
        <p:spPr>
          <a:xfrm>
            <a:off x="209939" y="228600"/>
            <a:ext cx="7573393" cy="714648"/>
          </a:xfrm>
        </p:spPr>
        <p:txBody>
          <a:bodyPr vert="horz" lIns="91440" tIns="45720" rIns="91440" bIns="45720" rtlCol="0" anchor="b">
            <a:normAutofit/>
          </a:bodyPr>
          <a:lstStyle/>
          <a:p>
            <a:r>
              <a:rPr lang="en-US" sz="2800">
                <a:solidFill>
                  <a:schemeClr val="tx1"/>
                </a:solidFill>
              </a:rPr>
              <a:t>S</a:t>
            </a:r>
            <a:r>
              <a:rPr lang="en-US">
                <a:solidFill>
                  <a:schemeClr val="tx1"/>
                </a:solidFill>
              </a:rPr>
              <a:t>c</a:t>
            </a:r>
            <a:r>
              <a:rPr lang="en-US" sz="2800">
                <a:solidFill>
                  <a:schemeClr val="tx1"/>
                </a:solidFill>
              </a:rPr>
              <a:t>ene 3: Order Station</a:t>
            </a:r>
            <a:endParaRPr lang="en-US">
              <a:solidFill>
                <a:schemeClr val="tx1"/>
              </a:solidFill>
            </a:endParaRPr>
          </a:p>
        </p:txBody>
      </p:sp>
      <p:sp>
        <p:nvSpPr>
          <p:cNvPr id="9" name="TextBox 8">
            <a:extLst>
              <a:ext uri="{FF2B5EF4-FFF2-40B4-BE49-F238E27FC236}">
                <a16:creationId xmlns:a16="http://schemas.microsoft.com/office/drawing/2014/main" id="{7240AEE5-E717-1398-9366-627C48DF66DD}"/>
              </a:ext>
            </a:extLst>
          </p:cNvPr>
          <p:cNvSpPr txBox="1"/>
          <p:nvPr/>
        </p:nvSpPr>
        <p:spPr>
          <a:xfrm>
            <a:off x="359597" y="6140387"/>
            <a:ext cx="2966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TL1: </a:t>
            </a:r>
            <a:r>
              <a:rPr lang="en-US">
                <a:ea typeface="+mn-lt"/>
                <a:cs typeface="+mn-lt"/>
              </a:rPr>
              <a:t>Zuzanna Whitman</a:t>
            </a:r>
            <a:endParaRPr lang="en-US"/>
          </a:p>
        </p:txBody>
      </p:sp>
      <p:sp>
        <p:nvSpPr>
          <p:cNvPr id="10" name="Oval 9">
            <a:extLst>
              <a:ext uri="{FF2B5EF4-FFF2-40B4-BE49-F238E27FC236}">
                <a16:creationId xmlns:a16="http://schemas.microsoft.com/office/drawing/2014/main" id="{75D9081A-60B5-EC54-97F0-5CECEE8343EB}"/>
              </a:ext>
            </a:extLst>
          </p:cNvPr>
          <p:cNvSpPr/>
          <p:nvPr/>
        </p:nvSpPr>
        <p:spPr>
          <a:xfrm>
            <a:off x="11734800" y="0"/>
            <a:ext cx="457200" cy="45720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3015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FDE3C-23A0-B851-7990-63506673BCFC}"/>
              </a:ext>
            </a:extLst>
          </p:cNvPr>
          <p:cNvSpPr/>
          <p:nvPr/>
        </p:nvSpPr>
        <p:spPr>
          <a:xfrm>
            <a:off x="799475" y="761999"/>
            <a:ext cx="4609475" cy="5371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BF3C0-49C5-8841-D536-7DA3E96CB8A1}"/>
              </a:ext>
            </a:extLst>
          </p:cNvPr>
          <p:cNvSpPr>
            <a:spLocks noGrp="1"/>
          </p:cNvSpPr>
          <p:nvPr>
            <p:ph type="title"/>
          </p:nvPr>
        </p:nvSpPr>
        <p:spPr>
          <a:xfrm>
            <a:off x="793411" y="392472"/>
            <a:ext cx="10058400" cy="1371600"/>
          </a:xfrm>
        </p:spPr>
        <p:txBody>
          <a:bodyPr>
            <a:normAutofit/>
          </a:bodyPr>
          <a:lstStyle/>
          <a:p>
            <a:r>
              <a:rPr lang="en-US" sz="2800"/>
              <a:t>Scene 4: Topping Station </a:t>
            </a:r>
          </a:p>
        </p:txBody>
      </p:sp>
      <p:sp>
        <p:nvSpPr>
          <p:cNvPr id="4" name="Diamond 3">
            <a:extLst>
              <a:ext uri="{FF2B5EF4-FFF2-40B4-BE49-F238E27FC236}">
                <a16:creationId xmlns:a16="http://schemas.microsoft.com/office/drawing/2014/main" id="{9CE37945-BA15-0053-7C15-55C5173BE179}"/>
              </a:ext>
            </a:extLst>
          </p:cNvPr>
          <p:cNvSpPr/>
          <p:nvPr/>
        </p:nvSpPr>
        <p:spPr>
          <a:xfrm>
            <a:off x="11734800" y="0"/>
            <a:ext cx="457200" cy="457200"/>
          </a:xfrm>
          <a:prstGeom prst="diamond">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game&#10;&#10;AI-generated content may be incorrect.">
            <a:extLst>
              <a:ext uri="{FF2B5EF4-FFF2-40B4-BE49-F238E27FC236}">
                <a16:creationId xmlns:a16="http://schemas.microsoft.com/office/drawing/2014/main" id="{D57BDF73-ED4A-B12B-ACF7-BD0D134991A7}"/>
              </a:ext>
            </a:extLst>
          </p:cNvPr>
          <p:cNvPicPr>
            <a:picLocks noChangeAspect="1"/>
          </p:cNvPicPr>
          <p:nvPr/>
        </p:nvPicPr>
        <p:blipFill>
          <a:blip r:embed="rId2"/>
          <a:stretch>
            <a:fillRect/>
          </a:stretch>
        </p:blipFill>
        <p:spPr>
          <a:xfrm>
            <a:off x="905862" y="1343441"/>
            <a:ext cx="6914420" cy="5092889"/>
          </a:xfrm>
          <a:prstGeom prst="rect">
            <a:avLst/>
          </a:prstGeom>
        </p:spPr>
      </p:pic>
      <p:sp>
        <p:nvSpPr>
          <p:cNvPr id="10" name="TextBox 9">
            <a:extLst>
              <a:ext uri="{FF2B5EF4-FFF2-40B4-BE49-F238E27FC236}">
                <a16:creationId xmlns:a16="http://schemas.microsoft.com/office/drawing/2014/main" id="{E6681E24-1A29-8E51-FD2F-E62C45390C34}"/>
              </a:ext>
            </a:extLst>
          </p:cNvPr>
          <p:cNvSpPr txBox="1"/>
          <p:nvPr/>
        </p:nvSpPr>
        <p:spPr>
          <a:xfrm>
            <a:off x="9025240" y="962363"/>
            <a:ext cx="2901140" cy="52341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182880" defTabSz="914400">
              <a:spcAft>
                <a:spcPts val="600"/>
              </a:spcAft>
              <a:buClr>
                <a:schemeClr val="tx1">
                  <a:lumMod val="85000"/>
                  <a:lumOff val="15000"/>
                </a:schemeClr>
              </a:buClr>
              <a:buFont typeface="Garamond" pitchFamily="18" charset="0"/>
              <a:buChar char="◦"/>
            </a:pPr>
            <a:r>
              <a:rPr lang="en-US">
                <a:solidFill>
                  <a:srgbClr val="FFFFFF"/>
                </a:solidFill>
              </a:rPr>
              <a:t>Dialogue:</a:t>
            </a:r>
          </a:p>
          <a:p>
            <a:pPr defTabSz="914400">
              <a:spcAft>
                <a:spcPts val="600"/>
              </a:spcAft>
              <a:buClr>
                <a:schemeClr val="tx1">
                  <a:lumMod val="85000"/>
                  <a:lumOff val="15000"/>
                </a:schemeClr>
              </a:buClr>
            </a:pPr>
            <a:r>
              <a:rPr lang="en-US">
                <a:solidFill>
                  <a:srgbClr val="FFFFFF"/>
                </a:solidFill>
              </a:rPr>
              <a:t>Order Taking and order specifications from the customer</a:t>
            </a:r>
          </a:p>
          <a:p>
            <a:pPr indent="-182880" defTabSz="914400">
              <a:spcAft>
                <a:spcPts val="600"/>
              </a:spcAft>
              <a:buClr>
                <a:schemeClr val="tx1">
                  <a:lumMod val="85000"/>
                  <a:lumOff val="15000"/>
                </a:schemeClr>
              </a:buClr>
              <a:buFont typeface="Garamond" pitchFamily="18" charset="0"/>
              <a:buChar char="◦"/>
            </a:pPr>
            <a:endParaRPr lang="en-US">
              <a:solidFill>
                <a:srgbClr val="FFFFFF"/>
              </a:solidFill>
            </a:endParaRPr>
          </a:p>
          <a:p>
            <a:pPr indent="-182880" defTabSz="914400">
              <a:spcAft>
                <a:spcPts val="600"/>
              </a:spcAft>
              <a:buClr>
                <a:schemeClr val="tx1">
                  <a:lumMod val="85000"/>
                  <a:lumOff val="15000"/>
                </a:schemeClr>
              </a:buClr>
              <a:buFont typeface="Garamond" pitchFamily="18" charset="0"/>
              <a:buChar char="◦"/>
            </a:pPr>
            <a:r>
              <a:rPr lang="en-US">
                <a:solidFill>
                  <a:srgbClr val="FFFFFF"/>
                </a:solidFill>
              </a:rPr>
              <a:t>Action:</a:t>
            </a:r>
          </a:p>
          <a:p>
            <a:pPr defTabSz="914400">
              <a:spcAft>
                <a:spcPts val="600"/>
              </a:spcAft>
              <a:buClr>
                <a:schemeClr val="tx1">
                  <a:lumMod val="85000"/>
                  <a:lumOff val="15000"/>
                </a:schemeClr>
              </a:buClr>
            </a:pPr>
            <a:r>
              <a:rPr lang="en-US">
                <a:solidFill>
                  <a:srgbClr val="FFFFFF"/>
                </a:solidFill>
              </a:rPr>
              <a:t>None</a:t>
            </a:r>
          </a:p>
          <a:p>
            <a:pPr indent="-182880" defTabSz="914400">
              <a:spcAft>
                <a:spcPts val="600"/>
              </a:spcAft>
              <a:buClr>
                <a:schemeClr val="tx1">
                  <a:lumMod val="85000"/>
                  <a:lumOff val="15000"/>
                </a:schemeClr>
              </a:buClr>
              <a:buFont typeface="Garamond" pitchFamily="18" charset="0"/>
              <a:buChar char="◦"/>
            </a:pPr>
            <a:endParaRPr lang="en-US">
              <a:solidFill>
                <a:srgbClr val="FFFFFF"/>
              </a:solidFill>
            </a:endParaRPr>
          </a:p>
          <a:p>
            <a:pPr indent="-182880" defTabSz="914400">
              <a:spcAft>
                <a:spcPts val="600"/>
              </a:spcAft>
              <a:buClr>
                <a:schemeClr val="tx1">
                  <a:lumMod val="85000"/>
                  <a:lumOff val="15000"/>
                </a:schemeClr>
              </a:buClr>
              <a:buFont typeface="Garamond" pitchFamily="18" charset="0"/>
              <a:buChar char="◦"/>
            </a:pPr>
            <a:r>
              <a:rPr lang="en-US">
                <a:solidFill>
                  <a:srgbClr val="FFFFFF"/>
                </a:solidFill>
              </a:rPr>
              <a:t>Notes:</a:t>
            </a:r>
          </a:p>
          <a:p>
            <a:pPr defTabSz="914400">
              <a:spcAft>
                <a:spcPts val="600"/>
              </a:spcAft>
              <a:buClr>
                <a:schemeClr val="tx1">
                  <a:lumMod val="85000"/>
                  <a:lumOff val="15000"/>
                </a:schemeClr>
              </a:buClr>
            </a:pPr>
            <a:r>
              <a:rPr lang="en-US">
                <a:solidFill>
                  <a:srgbClr val="FFFFFF"/>
                </a:solidFill>
              </a:rPr>
              <a:t>Graphically display the order, calm music in the background, and restaurant sounds</a:t>
            </a:r>
          </a:p>
        </p:txBody>
      </p:sp>
      <p:sp>
        <p:nvSpPr>
          <p:cNvPr id="12" name="Rectangle 11">
            <a:extLst>
              <a:ext uri="{FF2B5EF4-FFF2-40B4-BE49-F238E27FC236}">
                <a16:creationId xmlns:a16="http://schemas.microsoft.com/office/drawing/2014/main" id="{5F67B38C-7A6D-FB8A-EC26-2810B23D7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TextBox 13">
            <a:extLst>
              <a:ext uri="{FF2B5EF4-FFF2-40B4-BE49-F238E27FC236}">
                <a16:creationId xmlns:a16="http://schemas.microsoft.com/office/drawing/2014/main" id="{42642E81-AB85-DB12-406C-C517C19E957A}"/>
              </a:ext>
            </a:extLst>
          </p:cNvPr>
          <p:cNvSpPr txBox="1"/>
          <p:nvPr/>
        </p:nvSpPr>
        <p:spPr>
          <a:xfrm>
            <a:off x="9058968" y="1077288"/>
            <a:ext cx="2901140" cy="52341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182880" defTabSz="914400">
              <a:spcAft>
                <a:spcPts val="600"/>
              </a:spcAft>
              <a:buClr>
                <a:schemeClr val="tx1">
                  <a:lumMod val="85000"/>
                  <a:lumOff val="15000"/>
                </a:schemeClr>
              </a:buClr>
              <a:buFont typeface="Garamond" pitchFamily="18" charset="0"/>
              <a:buChar char="◦"/>
            </a:pPr>
            <a:r>
              <a:rPr lang="en-US">
                <a:solidFill>
                  <a:srgbClr val="FFFFFF"/>
                </a:solidFill>
              </a:rPr>
              <a:t>Dialogue:</a:t>
            </a:r>
          </a:p>
          <a:p>
            <a:pPr defTabSz="914400">
              <a:spcAft>
                <a:spcPts val="600"/>
              </a:spcAft>
              <a:buClr>
                <a:schemeClr val="tx1">
                  <a:lumMod val="85000"/>
                  <a:lumOff val="15000"/>
                </a:schemeClr>
              </a:buClr>
            </a:pPr>
            <a:r>
              <a:rPr lang="en-US">
                <a:solidFill>
                  <a:srgbClr val="FFFFFF"/>
                </a:solidFill>
              </a:rPr>
              <a:t>None</a:t>
            </a:r>
          </a:p>
          <a:p>
            <a:pPr indent="-182880" defTabSz="914400">
              <a:spcAft>
                <a:spcPts val="600"/>
              </a:spcAft>
              <a:buClr>
                <a:schemeClr val="tx1">
                  <a:lumMod val="85000"/>
                  <a:lumOff val="15000"/>
                </a:schemeClr>
              </a:buClr>
              <a:buFont typeface="Garamond" pitchFamily="18" charset="0"/>
              <a:buChar char="◦"/>
            </a:pPr>
            <a:endParaRPr lang="en-US">
              <a:solidFill>
                <a:srgbClr val="FFFFFF"/>
              </a:solidFill>
            </a:endParaRPr>
          </a:p>
          <a:p>
            <a:pPr indent="-182880" defTabSz="914400">
              <a:spcAft>
                <a:spcPts val="600"/>
              </a:spcAft>
              <a:buClr>
                <a:schemeClr val="tx1">
                  <a:lumMod val="85000"/>
                  <a:lumOff val="15000"/>
                </a:schemeClr>
              </a:buClr>
              <a:buFont typeface="Garamond" pitchFamily="18" charset="0"/>
              <a:buChar char="◦"/>
            </a:pPr>
            <a:r>
              <a:rPr lang="en-US">
                <a:solidFill>
                  <a:srgbClr val="FFFFFF"/>
                </a:solidFill>
              </a:rPr>
              <a:t>Action:</a:t>
            </a:r>
          </a:p>
          <a:p>
            <a:pPr defTabSz="914400">
              <a:spcAft>
                <a:spcPts val="600"/>
              </a:spcAft>
              <a:buClr>
                <a:schemeClr val="tx1">
                  <a:lumMod val="85000"/>
                  <a:lumOff val="15000"/>
                </a:schemeClr>
              </a:buClr>
            </a:pPr>
            <a:r>
              <a:rPr lang="en-US">
                <a:solidFill>
                  <a:srgbClr val="FFFFFF"/>
                </a:solidFill>
              </a:rPr>
              <a:t>Pick Toppings</a:t>
            </a:r>
          </a:p>
          <a:p>
            <a:pPr defTabSz="914400">
              <a:spcAft>
                <a:spcPts val="600"/>
              </a:spcAft>
            </a:pPr>
            <a:r>
              <a:rPr lang="en-US">
                <a:solidFill>
                  <a:srgbClr val="FFFFFF"/>
                </a:solidFill>
              </a:rPr>
              <a:t>Place Toppings</a:t>
            </a:r>
          </a:p>
          <a:p>
            <a:pPr defTabSz="914400">
              <a:spcAft>
                <a:spcPts val="600"/>
              </a:spcAft>
            </a:pPr>
            <a:r>
              <a:rPr lang="en-US">
                <a:solidFill>
                  <a:srgbClr val="FFFFFF"/>
                </a:solidFill>
              </a:rPr>
              <a:t>Submit Pizza for Baking</a:t>
            </a:r>
          </a:p>
          <a:p>
            <a:pPr indent="-182880" defTabSz="914400">
              <a:spcAft>
                <a:spcPts val="600"/>
              </a:spcAft>
              <a:buClr>
                <a:schemeClr val="tx1">
                  <a:lumMod val="85000"/>
                  <a:lumOff val="15000"/>
                </a:schemeClr>
              </a:buClr>
              <a:buFont typeface="Garamond" pitchFamily="18" charset="0"/>
              <a:buChar char="◦"/>
            </a:pPr>
            <a:endParaRPr lang="en-US">
              <a:solidFill>
                <a:srgbClr val="FFFFFF"/>
              </a:solidFill>
            </a:endParaRPr>
          </a:p>
          <a:p>
            <a:pPr indent="-182880" defTabSz="914400">
              <a:spcAft>
                <a:spcPts val="600"/>
              </a:spcAft>
              <a:buClr>
                <a:schemeClr val="tx1">
                  <a:lumMod val="85000"/>
                  <a:lumOff val="15000"/>
                </a:schemeClr>
              </a:buClr>
              <a:buFont typeface="Garamond" pitchFamily="18" charset="0"/>
              <a:buChar char="◦"/>
            </a:pPr>
            <a:r>
              <a:rPr lang="en-US">
                <a:solidFill>
                  <a:srgbClr val="FFFFFF"/>
                </a:solidFill>
              </a:rPr>
              <a:t>Notes:</a:t>
            </a:r>
          </a:p>
          <a:p>
            <a:pPr defTabSz="914400">
              <a:spcAft>
                <a:spcPts val="600"/>
              </a:spcAft>
              <a:buClr>
                <a:schemeClr val="tx1">
                  <a:lumMod val="85000"/>
                  <a:lumOff val="15000"/>
                </a:schemeClr>
              </a:buClr>
            </a:pPr>
            <a:r>
              <a:rPr lang="en-US">
                <a:solidFill>
                  <a:srgbClr val="FFFFFF"/>
                </a:solidFill>
              </a:rPr>
              <a:t>Graphically display the order ticket, all available toppings, and placed toppings </a:t>
            </a:r>
          </a:p>
        </p:txBody>
      </p:sp>
      <p:sp>
        <p:nvSpPr>
          <p:cNvPr id="15" name="TextBox 14">
            <a:extLst>
              <a:ext uri="{FF2B5EF4-FFF2-40B4-BE49-F238E27FC236}">
                <a16:creationId xmlns:a16="http://schemas.microsoft.com/office/drawing/2014/main" id="{9D829931-8A9E-7989-DDAD-6F335911A0B8}"/>
              </a:ext>
            </a:extLst>
          </p:cNvPr>
          <p:cNvSpPr txBox="1"/>
          <p:nvPr/>
        </p:nvSpPr>
        <p:spPr>
          <a:xfrm>
            <a:off x="9056557" y="6252147"/>
            <a:ext cx="2966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TL2: Emily Thomas</a:t>
            </a:r>
          </a:p>
        </p:txBody>
      </p:sp>
    </p:spTree>
    <p:extLst>
      <p:ext uri="{BB962C8B-B14F-4D97-AF65-F5344CB8AC3E}">
        <p14:creationId xmlns:p14="http://schemas.microsoft.com/office/powerpoint/2010/main" val="377151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370766-CC13-4DF4-AF0A-0E820B8D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B3C4F9-03D9-4B39-9F3C-036654230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29" y="237744"/>
            <a:ext cx="8531352" cy="6382512"/>
          </a:xfrm>
          <a:prstGeom prst="rect">
            <a:avLst/>
          </a:prstGeom>
          <a:ln w="6350" cap="flat" cmpd="sng" algn="ctr">
            <a:noFill/>
            <a:prstDash val="solid"/>
          </a:ln>
          <a:effectLst>
            <a:outerShdw blurRad="50800" algn="ctr" rotWithShape="0">
              <a:prstClr val="black">
                <a:alpha val="66000"/>
              </a:prstClr>
            </a:outerShdw>
            <a:softEdge rad="0"/>
          </a:effectLst>
        </p:spPr>
      </p:sp>
      <p:sp>
        <p:nvSpPr>
          <p:cNvPr id="17" name="Rectangle 16">
            <a:extLst>
              <a:ext uri="{FF2B5EF4-FFF2-40B4-BE49-F238E27FC236}">
                <a16:creationId xmlns:a16="http://schemas.microsoft.com/office/drawing/2014/main" id="{3B61CA66-E7F4-49EC-89DC-F37EE6933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18075B-4DD0-22CB-D557-0C13AE9192B0}"/>
              </a:ext>
            </a:extLst>
          </p:cNvPr>
          <p:cNvSpPr>
            <a:spLocks noGrp="1"/>
          </p:cNvSpPr>
          <p:nvPr>
            <p:ph type="title"/>
          </p:nvPr>
        </p:nvSpPr>
        <p:spPr>
          <a:xfrm>
            <a:off x="9387189" y="612843"/>
            <a:ext cx="2247091" cy="1499738"/>
          </a:xfrm>
        </p:spPr>
        <p:txBody>
          <a:bodyPr anchor="b">
            <a:normAutofit/>
          </a:bodyPr>
          <a:lstStyle/>
          <a:p>
            <a:r>
              <a:rPr lang="en-US" sz="2800">
                <a:solidFill>
                  <a:srgbClr val="FFFFFF"/>
                </a:solidFill>
              </a:rPr>
              <a:t>Scene 5: Baking Station</a:t>
            </a:r>
          </a:p>
        </p:txBody>
      </p:sp>
      <p:sp>
        <p:nvSpPr>
          <p:cNvPr id="19" name="Rectangle 18">
            <a:extLst>
              <a:ext uri="{FF2B5EF4-FFF2-40B4-BE49-F238E27FC236}">
                <a16:creationId xmlns:a16="http://schemas.microsoft.com/office/drawing/2014/main" id="{886ACB74-3D88-4CD7-B619-829D70AD4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chemeClr val="tx1">
                <a:lumMod val="75000"/>
                <a:lumOff val="25000"/>
              </a:schemeClr>
            </a:solidFill>
            <a:prstDash val="solid"/>
            <a:miter lim="800000"/>
          </a:ln>
          <a:effectLst/>
        </p:spPr>
      </p:sp>
      <p:pic>
        <p:nvPicPr>
          <p:cNvPr id="6" name="Content Placeholder 5" descr="A screenshot of a video game&#10;&#10;AI-generated content may be incorrect.">
            <a:extLst>
              <a:ext uri="{FF2B5EF4-FFF2-40B4-BE49-F238E27FC236}">
                <a16:creationId xmlns:a16="http://schemas.microsoft.com/office/drawing/2014/main" id="{9BDFB06A-0764-1EF7-3886-DF03770B09DF}"/>
              </a:ext>
            </a:extLst>
          </p:cNvPr>
          <p:cNvPicPr>
            <a:picLocks noChangeAspect="1"/>
          </p:cNvPicPr>
          <p:nvPr/>
        </p:nvPicPr>
        <p:blipFill>
          <a:blip r:embed="rId2"/>
          <a:stretch>
            <a:fillRect/>
          </a:stretch>
        </p:blipFill>
        <p:spPr>
          <a:xfrm>
            <a:off x="756072" y="673715"/>
            <a:ext cx="7519352" cy="5502255"/>
          </a:xfrm>
          <a:prstGeom prst="rect">
            <a:avLst/>
          </a:prstGeom>
        </p:spPr>
      </p:pic>
      <p:sp>
        <p:nvSpPr>
          <p:cNvPr id="10" name="Content Placeholder 9">
            <a:extLst>
              <a:ext uri="{FF2B5EF4-FFF2-40B4-BE49-F238E27FC236}">
                <a16:creationId xmlns:a16="http://schemas.microsoft.com/office/drawing/2014/main" id="{99DF4773-C8F5-1C76-B941-70EE0A60711E}"/>
              </a:ext>
            </a:extLst>
          </p:cNvPr>
          <p:cNvSpPr>
            <a:spLocks noGrp="1"/>
          </p:cNvSpPr>
          <p:nvPr>
            <p:ph idx="1"/>
          </p:nvPr>
        </p:nvSpPr>
        <p:spPr>
          <a:xfrm>
            <a:off x="9387190" y="2149813"/>
            <a:ext cx="2247090" cy="4046706"/>
          </a:xfrm>
        </p:spPr>
        <p:txBody>
          <a:bodyPr vert="horz" lIns="91440" tIns="45720" rIns="91440" bIns="45720" rtlCol="0" anchor="t">
            <a:normAutofit/>
          </a:bodyPr>
          <a:lstStyle/>
          <a:p>
            <a:r>
              <a:rPr lang="en-US" sz="1400">
                <a:solidFill>
                  <a:srgbClr val="FFFFFF"/>
                </a:solidFill>
              </a:rPr>
              <a:t>Dialogue</a:t>
            </a:r>
            <a:endParaRPr lang="en-US">
              <a:solidFill>
                <a:srgbClr val="000000"/>
              </a:solidFill>
            </a:endParaRPr>
          </a:p>
          <a:p>
            <a:pPr lvl="1">
              <a:buClr>
                <a:srgbClr val="262626"/>
              </a:buClr>
            </a:pPr>
            <a:r>
              <a:rPr lang="en-US" sz="800">
                <a:solidFill>
                  <a:srgbClr val="FFFFFF"/>
                </a:solidFill>
              </a:rPr>
              <a:t>None</a:t>
            </a:r>
            <a:endParaRPr lang="en-US" sz="800">
              <a:solidFill>
                <a:srgbClr val="000000"/>
              </a:solidFill>
            </a:endParaRPr>
          </a:p>
          <a:p>
            <a:pPr marL="102870" indent="-285750">
              <a:buClr>
                <a:srgbClr val="262626"/>
              </a:buClr>
            </a:pPr>
            <a:r>
              <a:rPr lang="en-US" sz="1400">
                <a:solidFill>
                  <a:srgbClr val="FFFFFF"/>
                </a:solidFill>
              </a:rPr>
              <a:t>Actions</a:t>
            </a:r>
          </a:p>
          <a:p>
            <a:pPr marL="651510" lvl="2" indent="-285750">
              <a:buClr>
                <a:srgbClr val="262626"/>
              </a:buClr>
              <a:buFont typeface="Wingdings" pitchFamily="18" charset="0"/>
              <a:buChar char="§"/>
            </a:pPr>
            <a:r>
              <a:rPr lang="en-US" sz="1000">
                <a:solidFill>
                  <a:srgbClr val="FFFFFF"/>
                </a:solidFill>
              </a:rPr>
              <a:t>Place Pizzas on Oven</a:t>
            </a:r>
            <a:endParaRPr lang="en-US" sz="1200">
              <a:solidFill>
                <a:srgbClr val="FFFFFF"/>
              </a:solidFill>
            </a:endParaRPr>
          </a:p>
          <a:p>
            <a:pPr marL="651510" lvl="2" indent="-285750">
              <a:buClr>
                <a:srgbClr val="262626"/>
              </a:buClr>
              <a:buFont typeface="Wingdings" pitchFamily="18" charset="0"/>
              <a:buChar char="§"/>
            </a:pPr>
            <a:r>
              <a:rPr lang="en-US" sz="1000">
                <a:solidFill>
                  <a:srgbClr val="FFFFFF"/>
                </a:solidFill>
              </a:rPr>
              <a:t>Keep Track of Bake </a:t>
            </a:r>
            <a:r>
              <a:rPr lang="en-US" sz="1000" err="1">
                <a:solidFill>
                  <a:srgbClr val="FFFFFF"/>
                </a:solidFill>
              </a:rPr>
              <a:t>TImers</a:t>
            </a:r>
            <a:endParaRPr lang="en-US" sz="1000">
              <a:solidFill>
                <a:srgbClr val="FFFFFF"/>
              </a:solidFill>
            </a:endParaRPr>
          </a:p>
          <a:p>
            <a:pPr marL="651510" lvl="2" indent="-285750">
              <a:buClr>
                <a:srgbClr val="262626"/>
              </a:buClr>
              <a:buFont typeface="Wingdings" pitchFamily="18" charset="0"/>
              <a:buChar char="§"/>
            </a:pPr>
            <a:r>
              <a:rPr lang="en-US" sz="1000">
                <a:solidFill>
                  <a:srgbClr val="FFFFFF"/>
                </a:solidFill>
              </a:rPr>
              <a:t>Remove Pizza at Correct Time</a:t>
            </a:r>
          </a:p>
          <a:p>
            <a:pPr marL="377190" lvl="1" indent="-285750">
              <a:buClr>
                <a:srgbClr val="262626"/>
              </a:buClr>
            </a:pPr>
            <a:endParaRPr lang="en-US" sz="1200">
              <a:solidFill>
                <a:srgbClr val="FFFFFF"/>
              </a:solidFill>
            </a:endParaRPr>
          </a:p>
          <a:p>
            <a:pPr marL="377190" lvl="1" indent="-285750">
              <a:buClr>
                <a:srgbClr val="262626"/>
              </a:buClr>
            </a:pPr>
            <a:r>
              <a:rPr lang="en-US" sz="1200">
                <a:solidFill>
                  <a:srgbClr val="FFFFFF"/>
                </a:solidFill>
              </a:rPr>
              <a:t>Notes</a:t>
            </a:r>
          </a:p>
          <a:p>
            <a:pPr marL="651510" lvl="2" indent="-285750">
              <a:buClr>
                <a:srgbClr val="262626"/>
              </a:buClr>
              <a:buFont typeface="Wingdings" pitchFamily="18" charset="0"/>
              <a:buChar char="§"/>
            </a:pPr>
            <a:r>
              <a:rPr lang="en-US" sz="1000">
                <a:solidFill>
                  <a:srgbClr val="FFFFFF"/>
                </a:solidFill>
              </a:rPr>
              <a:t>Graphically display bake timers</a:t>
            </a:r>
          </a:p>
          <a:p>
            <a:pPr marL="651510" lvl="2" indent="-285750">
              <a:buClr>
                <a:srgbClr val="262626"/>
              </a:buClr>
              <a:buFont typeface="Wingdings" pitchFamily="18" charset="0"/>
              <a:buChar char="§"/>
            </a:pPr>
            <a:r>
              <a:rPr lang="en-US" sz="1000">
                <a:solidFill>
                  <a:srgbClr val="FFFFFF"/>
                </a:solidFill>
              </a:rPr>
              <a:t>Bake timers will display different colors to show undercooked, perfect, and burned</a:t>
            </a:r>
          </a:p>
          <a:p>
            <a:pPr marL="651510" lvl="2" indent="-285750">
              <a:buClr>
                <a:srgbClr val="262626"/>
              </a:buClr>
              <a:buFont typeface="Wingdings" pitchFamily="18" charset="0"/>
              <a:buChar char="§"/>
            </a:pPr>
            <a:r>
              <a:rPr lang="en-US" sz="1000">
                <a:solidFill>
                  <a:srgbClr val="FFFFFF"/>
                </a:solidFill>
              </a:rPr>
              <a:t>Cooking noises will be played</a:t>
            </a:r>
          </a:p>
        </p:txBody>
      </p:sp>
      <p:sp>
        <p:nvSpPr>
          <p:cNvPr id="4" name="Isosceles Triangle 3">
            <a:extLst>
              <a:ext uri="{FF2B5EF4-FFF2-40B4-BE49-F238E27FC236}">
                <a16:creationId xmlns:a16="http://schemas.microsoft.com/office/drawing/2014/main" id="{BD7264F8-D38E-9723-1B16-9DB284EE2F9E}"/>
              </a:ext>
            </a:extLst>
          </p:cNvPr>
          <p:cNvSpPr/>
          <p:nvPr/>
        </p:nvSpPr>
        <p:spPr>
          <a:xfrm>
            <a:off x="11734800" y="0"/>
            <a:ext cx="457200" cy="457200"/>
          </a:xfrm>
          <a:prstGeom prst="triangl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2075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e0c3771-39d0-4677-8f11-5b05e053179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023D4C4E10BBE45934CF30D68213494" ma:contentTypeVersion="15" ma:contentTypeDescription="Create a new document." ma:contentTypeScope="" ma:versionID="9090901cf5eb84209c455c330f3519cc">
  <xsd:schema xmlns:xsd="http://www.w3.org/2001/XMLSchema" xmlns:xs="http://www.w3.org/2001/XMLSchema" xmlns:p="http://schemas.microsoft.com/office/2006/metadata/properties" xmlns:ns3="fe0c3771-39d0-4677-8f11-5b05e053179b" xmlns:ns4="8bf96825-b61f-4930-b223-5e236192c845" targetNamespace="http://schemas.microsoft.com/office/2006/metadata/properties" ma:root="true" ma:fieldsID="bafb83470f86fef3bff097be30c0fd8d" ns3:_="" ns4:_="">
    <xsd:import namespace="fe0c3771-39d0-4677-8f11-5b05e053179b"/>
    <xsd:import namespace="8bf96825-b61f-4930-b223-5e236192c845"/>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SystemTags"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0c3771-39d0-4677-8f11-5b05e05317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f96825-b61f-4930-b223-5e236192c845"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E92F46-1FDA-4A9C-9603-C4A85BCD3328}">
  <ds:schemaRefs>
    <ds:schemaRef ds:uri="8bf96825-b61f-4930-b223-5e236192c845"/>
    <ds:schemaRef ds:uri="fe0c3771-39d0-4677-8f11-5b05e053179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23F0C3B-010F-4722-94A0-7FE111CAF0A7}">
  <ds:schemaRefs>
    <ds:schemaRef ds:uri="8bf96825-b61f-4930-b223-5e236192c845"/>
    <ds:schemaRef ds:uri="fe0c3771-39d0-4677-8f11-5b05e053179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FD4B62A-294F-4114-95D3-26937408BF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TM03457510[[fn=Savon]]</Template>
  <Application>Microsoft Office PowerPoint</Application>
  <PresentationFormat>Widescreen</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Savon</vt:lpstr>
      <vt:lpstr>PowerPoint Presentation</vt:lpstr>
      <vt:lpstr>ET - Pizzeria</vt:lpstr>
      <vt:lpstr>The Story of ET-Pizzeria</vt:lpstr>
      <vt:lpstr>The Story of ET-Pizzeria</vt:lpstr>
      <vt:lpstr>Scene 1: Load-up to Main Menu </vt:lpstr>
      <vt:lpstr>Scene 2: Load-up to Tutorial</vt:lpstr>
      <vt:lpstr>Scene 3: Order Station</vt:lpstr>
      <vt:lpstr>Scene 4: Topping Station </vt:lpstr>
      <vt:lpstr>Scene 5: Baking Station</vt:lpstr>
      <vt:lpstr>PowerPoint Presentation</vt:lpstr>
      <vt:lpstr>PowerPoint Presentation</vt:lpstr>
      <vt:lpstr>Global Use Case</vt:lpstr>
      <vt:lpstr>Context Diagram</vt:lpstr>
      <vt:lpstr>Level 0 Diagram</vt:lpstr>
      <vt:lpstr>Individual Use case</vt:lpstr>
      <vt:lpstr>TL5: Garrett - Menus</vt:lpstr>
      <vt:lpstr>TL5: Garrett -Use Case  Priority: High Complexity: Low   </vt:lpstr>
      <vt:lpstr>Zuzanna – Order Station</vt:lpstr>
      <vt:lpstr>Zuzanna Use Case</vt:lpstr>
      <vt:lpstr>Emily – Topping Station</vt:lpstr>
      <vt:lpstr>Emily Use Case</vt:lpstr>
      <vt:lpstr>Leo - Baking Station</vt:lpstr>
      <vt:lpstr>Leo Use Case</vt:lpstr>
      <vt:lpstr>Sam – Cutting Station</vt:lpstr>
      <vt:lpstr>Noah Use Case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Wood, Samuel (wood1388@vandals.uidaho.edu)</dc:creator>
  <cp:revision>2</cp:revision>
  <dcterms:created xsi:type="dcterms:W3CDTF">2026-02-19T17:22:54Z</dcterms:created>
  <dcterms:modified xsi:type="dcterms:W3CDTF">2026-02-24T07:49:09Z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0x0101002023D4C4E10BBE45934CF30D68213494</vt:lpwstr>
  </property>
</Properties>
</file>